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382" r:id="rId1"/>
  </p:sldMasterIdLst>
  <p:notesMasterIdLst>
    <p:notesMasterId r:id="rId72"/>
  </p:notesMasterIdLst>
  <p:sldIdLst>
    <p:sldId id="256" r:id="rId2"/>
    <p:sldId id="260" r:id="rId3"/>
    <p:sldId id="280" r:id="rId4"/>
    <p:sldId id="281" r:id="rId5"/>
    <p:sldId id="261" r:id="rId6"/>
    <p:sldId id="305" r:id="rId7"/>
    <p:sldId id="306" r:id="rId8"/>
    <p:sldId id="307" r:id="rId9"/>
    <p:sldId id="308" r:id="rId10"/>
    <p:sldId id="315" r:id="rId11"/>
    <p:sldId id="310" r:id="rId12"/>
    <p:sldId id="309" r:id="rId13"/>
    <p:sldId id="311" r:id="rId14"/>
    <p:sldId id="312" r:id="rId15"/>
    <p:sldId id="313" r:id="rId16"/>
    <p:sldId id="316" r:id="rId17"/>
    <p:sldId id="320" r:id="rId18"/>
    <p:sldId id="321" r:id="rId19"/>
    <p:sldId id="323" r:id="rId20"/>
    <p:sldId id="282" r:id="rId21"/>
    <p:sldId id="285" r:id="rId22"/>
    <p:sldId id="287" r:id="rId23"/>
    <p:sldId id="333" r:id="rId24"/>
    <p:sldId id="331" r:id="rId25"/>
    <p:sldId id="332" r:id="rId26"/>
    <p:sldId id="291" r:id="rId27"/>
    <p:sldId id="290" r:id="rId28"/>
    <p:sldId id="289" r:id="rId29"/>
    <p:sldId id="295" r:id="rId30"/>
    <p:sldId id="297" r:id="rId31"/>
    <p:sldId id="300" r:id="rId32"/>
    <p:sldId id="301" r:id="rId33"/>
    <p:sldId id="302" r:id="rId34"/>
    <p:sldId id="303" r:id="rId35"/>
    <p:sldId id="304" r:id="rId36"/>
    <p:sldId id="299" r:id="rId37"/>
    <p:sldId id="296" r:id="rId38"/>
    <p:sldId id="327" r:id="rId39"/>
    <p:sldId id="328" r:id="rId40"/>
    <p:sldId id="329" r:id="rId41"/>
    <p:sldId id="330" r:id="rId42"/>
    <p:sldId id="326" r:id="rId43"/>
    <p:sldId id="317" r:id="rId44"/>
    <p:sldId id="318" r:id="rId45"/>
    <p:sldId id="286" r:id="rId46"/>
    <p:sldId id="334" r:id="rId47"/>
    <p:sldId id="284" r:id="rId48"/>
    <p:sldId id="319" r:id="rId49"/>
    <p:sldId id="283" r:id="rId50"/>
    <p:sldId id="322" r:id="rId51"/>
    <p:sldId id="324" r:id="rId52"/>
    <p:sldId id="325" r:id="rId53"/>
    <p:sldId id="257" r:id="rId54"/>
    <p:sldId id="265" r:id="rId55"/>
    <p:sldId id="266" r:id="rId56"/>
    <p:sldId id="269" r:id="rId57"/>
    <p:sldId id="268" r:id="rId58"/>
    <p:sldId id="258" r:id="rId59"/>
    <p:sldId id="270" r:id="rId60"/>
    <p:sldId id="275" r:id="rId61"/>
    <p:sldId id="276" r:id="rId62"/>
    <p:sldId id="277" r:id="rId63"/>
    <p:sldId id="267" r:id="rId64"/>
    <p:sldId id="278" r:id="rId65"/>
    <p:sldId id="279" r:id="rId66"/>
    <p:sldId id="262" r:id="rId67"/>
    <p:sldId id="263" r:id="rId68"/>
    <p:sldId id="264" r:id="rId69"/>
    <p:sldId id="274" r:id="rId70"/>
    <p:sldId id="259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9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2"/>
    <p:restoredTop sz="94648"/>
  </p:normalViewPr>
  <p:slideViewPr>
    <p:cSldViewPr snapToGrid="0" snapToObjects="1">
      <p:cViewPr>
        <p:scale>
          <a:sx n="122" d="100"/>
          <a:sy n="122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713C1-0ABA-0B4C-AAA6-889F7219874C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3D18C63D-1C56-7445-9C02-107537C5EE36}">
      <dgm:prSet phldrT="[Text]"/>
      <dgm:spPr/>
      <dgm:t>
        <a:bodyPr/>
        <a:lstStyle/>
        <a:p>
          <a:r>
            <a:rPr lang="en-US" dirty="0" smtClean="0"/>
            <a:t>Presidential debates</a:t>
          </a:r>
          <a:r>
            <a:rPr lang="en-US" baseline="0" dirty="0" smtClean="0"/>
            <a:t> are funny</a:t>
          </a:r>
          <a:endParaRPr lang="en-US" dirty="0"/>
        </a:p>
      </dgm:t>
    </dgm:pt>
    <dgm:pt modelId="{B742C8DC-92C2-1B4B-8D22-4ED6F408FA71}" type="parTrans" cxnId="{E51FA2B3-C534-6E49-AA21-F0860062DECA}">
      <dgm:prSet/>
      <dgm:spPr/>
      <dgm:t>
        <a:bodyPr/>
        <a:lstStyle/>
        <a:p>
          <a:endParaRPr lang="en-US"/>
        </a:p>
      </dgm:t>
    </dgm:pt>
    <dgm:pt modelId="{E0ACF609-0ECB-C44D-BC9C-BEBB2338A677}" type="sibTrans" cxnId="{E51FA2B3-C534-6E49-AA21-F0860062DECA}">
      <dgm:prSet/>
      <dgm:spPr/>
      <dgm:t>
        <a:bodyPr/>
        <a:lstStyle/>
        <a:p>
          <a:endParaRPr lang="en-US"/>
        </a:p>
      </dgm:t>
    </dgm:pt>
    <dgm:pt modelId="{6E465DE1-B9B3-D148-A75F-C9D56D12A1C0}">
      <dgm:prSet phldrT="[Text]"/>
      <dgm:spPr/>
      <dgm:t>
        <a:bodyPr/>
        <a:lstStyle/>
        <a:p>
          <a:r>
            <a:rPr lang="en-US" dirty="0" smtClean="0"/>
            <a:t>Showing humor with programming</a:t>
          </a:r>
          <a:r>
            <a:rPr lang="en-US" baseline="0" dirty="0" smtClean="0"/>
            <a:t> is funny</a:t>
          </a:r>
          <a:endParaRPr lang="en-US" dirty="0"/>
        </a:p>
      </dgm:t>
    </dgm:pt>
    <dgm:pt modelId="{7C0ED7C4-DF3D-5041-A371-98D1FE6FAECF}" type="parTrans" cxnId="{772AECD0-1914-9A4D-A103-8629ADF5FAD3}">
      <dgm:prSet/>
      <dgm:spPr/>
      <dgm:t>
        <a:bodyPr/>
        <a:lstStyle/>
        <a:p>
          <a:endParaRPr lang="en-US"/>
        </a:p>
      </dgm:t>
    </dgm:pt>
    <dgm:pt modelId="{522267E7-86E5-DC44-BC02-34DB1E8C39D7}" type="sibTrans" cxnId="{772AECD0-1914-9A4D-A103-8629ADF5FAD3}">
      <dgm:prSet/>
      <dgm:spPr/>
      <dgm:t>
        <a:bodyPr/>
        <a:lstStyle/>
        <a:p>
          <a:endParaRPr lang="en-US"/>
        </a:p>
      </dgm:t>
    </dgm:pt>
    <dgm:pt modelId="{F9212921-235E-E548-8D4B-58E0DCC01864}">
      <dgm:prSet phldrT="[Text]"/>
      <dgm:spPr/>
      <dgm:t>
        <a:bodyPr/>
        <a:lstStyle/>
        <a:p>
          <a:r>
            <a:rPr lang="en-US" dirty="0" smtClean="0"/>
            <a:t>Let’s parse debates</a:t>
          </a:r>
          <a:r>
            <a:rPr lang="en-US" baseline="0" dirty="0" smtClean="0"/>
            <a:t> with Python and turn it into a comedy routine</a:t>
          </a:r>
          <a:endParaRPr lang="en-US" dirty="0"/>
        </a:p>
      </dgm:t>
    </dgm:pt>
    <dgm:pt modelId="{E80E3009-1A56-4F45-B46B-5C9D3D78ED7C}" type="parTrans" cxnId="{D48A0085-F92B-5B4E-8514-34F7B92A2CC8}">
      <dgm:prSet/>
      <dgm:spPr/>
      <dgm:t>
        <a:bodyPr/>
        <a:lstStyle/>
        <a:p>
          <a:endParaRPr lang="en-US"/>
        </a:p>
      </dgm:t>
    </dgm:pt>
    <dgm:pt modelId="{2A29BF32-0816-404C-AF72-62DF33A9075F}" type="sibTrans" cxnId="{D48A0085-F92B-5B4E-8514-34F7B92A2CC8}">
      <dgm:prSet/>
      <dgm:spPr/>
      <dgm:t>
        <a:bodyPr/>
        <a:lstStyle/>
        <a:p>
          <a:endParaRPr lang="en-US"/>
        </a:p>
      </dgm:t>
    </dgm:pt>
    <dgm:pt modelId="{581D5B8D-C5EB-1943-A407-792643CC2F5A}" type="pres">
      <dgm:prSet presAssocID="{59C713C1-0ABA-0B4C-AAA6-889F7219874C}" presName="linearFlow" presStyleCnt="0">
        <dgm:presLayoutVars>
          <dgm:dir/>
          <dgm:resizeHandles val="exact"/>
        </dgm:presLayoutVars>
      </dgm:prSet>
      <dgm:spPr/>
    </dgm:pt>
    <dgm:pt modelId="{24D46F9C-1835-0C4B-B61E-5D439F3FEC21}" type="pres">
      <dgm:prSet presAssocID="{3D18C63D-1C56-7445-9C02-107537C5EE36}" presName="node" presStyleLbl="node1" presStyleIdx="0" presStyleCnt="3">
        <dgm:presLayoutVars>
          <dgm:bulletEnabled val="1"/>
        </dgm:presLayoutVars>
      </dgm:prSet>
      <dgm:spPr/>
    </dgm:pt>
    <dgm:pt modelId="{69364168-508E-1241-8E46-EFBAFD1EBD30}" type="pres">
      <dgm:prSet presAssocID="{E0ACF609-0ECB-C44D-BC9C-BEBB2338A677}" presName="spacerL" presStyleCnt="0"/>
      <dgm:spPr/>
    </dgm:pt>
    <dgm:pt modelId="{DB33AFFD-D21F-8040-9D3E-9F719233AF06}" type="pres">
      <dgm:prSet presAssocID="{E0ACF609-0ECB-C44D-BC9C-BEBB2338A677}" presName="sibTrans" presStyleLbl="sibTrans2D1" presStyleIdx="0" presStyleCnt="2"/>
      <dgm:spPr/>
    </dgm:pt>
    <dgm:pt modelId="{15A27F15-7070-E44F-9160-3A9A4023A2DC}" type="pres">
      <dgm:prSet presAssocID="{E0ACF609-0ECB-C44D-BC9C-BEBB2338A677}" presName="spacerR" presStyleCnt="0"/>
      <dgm:spPr/>
    </dgm:pt>
    <dgm:pt modelId="{7448D832-863E-9546-A984-8D8F23ECA096}" type="pres">
      <dgm:prSet presAssocID="{6E465DE1-B9B3-D148-A75F-C9D56D12A1C0}" presName="node" presStyleLbl="node1" presStyleIdx="1" presStyleCnt="3">
        <dgm:presLayoutVars>
          <dgm:bulletEnabled val="1"/>
        </dgm:presLayoutVars>
      </dgm:prSet>
      <dgm:spPr/>
    </dgm:pt>
    <dgm:pt modelId="{A1175E9D-637B-AF4C-855A-539C6C868972}" type="pres">
      <dgm:prSet presAssocID="{522267E7-86E5-DC44-BC02-34DB1E8C39D7}" presName="spacerL" presStyleCnt="0"/>
      <dgm:spPr/>
    </dgm:pt>
    <dgm:pt modelId="{378ED761-9B12-5A48-A29D-19C4A6E1F820}" type="pres">
      <dgm:prSet presAssocID="{522267E7-86E5-DC44-BC02-34DB1E8C39D7}" presName="sibTrans" presStyleLbl="sibTrans2D1" presStyleIdx="1" presStyleCnt="2"/>
      <dgm:spPr/>
    </dgm:pt>
    <dgm:pt modelId="{8B94007B-C84B-DC4F-A159-5D5E0ABF487C}" type="pres">
      <dgm:prSet presAssocID="{522267E7-86E5-DC44-BC02-34DB1E8C39D7}" presName="spacerR" presStyleCnt="0"/>
      <dgm:spPr/>
    </dgm:pt>
    <dgm:pt modelId="{B262D443-832B-684C-AB68-6471B279365D}" type="pres">
      <dgm:prSet presAssocID="{F9212921-235E-E548-8D4B-58E0DCC01864}" presName="node" presStyleLbl="node1" presStyleIdx="2" presStyleCnt="3">
        <dgm:presLayoutVars>
          <dgm:bulletEnabled val="1"/>
        </dgm:presLayoutVars>
      </dgm:prSet>
      <dgm:spPr/>
    </dgm:pt>
  </dgm:ptLst>
  <dgm:cxnLst>
    <dgm:cxn modelId="{21DD5D55-5CC3-0A4B-B2F5-5BF5F87F2FB8}" type="presOf" srcId="{522267E7-86E5-DC44-BC02-34DB1E8C39D7}" destId="{378ED761-9B12-5A48-A29D-19C4A6E1F820}" srcOrd="0" destOrd="0" presId="urn:microsoft.com/office/officeart/2005/8/layout/equation1"/>
    <dgm:cxn modelId="{8ED1A9D3-61E7-2146-99A8-2946BAC8518E}" type="presOf" srcId="{F9212921-235E-E548-8D4B-58E0DCC01864}" destId="{B262D443-832B-684C-AB68-6471B279365D}" srcOrd="0" destOrd="0" presId="urn:microsoft.com/office/officeart/2005/8/layout/equation1"/>
    <dgm:cxn modelId="{D48A0085-F92B-5B4E-8514-34F7B92A2CC8}" srcId="{59C713C1-0ABA-0B4C-AAA6-889F7219874C}" destId="{F9212921-235E-E548-8D4B-58E0DCC01864}" srcOrd="2" destOrd="0" parTransId="{E80E3009-1A56-4F45-B46B-5C9D3D78ED7C}" sibTransId="{2A29BF32-0816-404C-AF72-62DF33A9075F}"/>
    <dgm:cxn modelId="{772AECD0-1914-9A4D-A103-8629ADF5FAD3}" srcId="{59C713C1-0ABA-0B4C-AAA6-889F7219874C}" destId="{6E465DE1-B9B3-D148-A75F-C9D56D12A1C0}" srcOrd="1" destOrd="0" parTransId="{7C0ED7C4-DF3D-5041-A371-98D1FE6FAECF}" sibTransId="{522267E7-86E5-DC44-BC02-34DB1E8C39D7}"/>
    <dgm:cxn modelId="{D6DD7361-2D15-F242-9601-E9DADE4E6AE7}" type="presOf" srcId="{59C713C1-0ABA-0B4C-AAA6-889F7219874C}" destId="{581D5B8D-C5EB-1943-A407-792643CC2F5A}" srcOrd="0" destOrd="0" presId="urn:microsoft.com/office/officeart/2005/8/layout/equation1"/>
    <dgm:cxn modelId="{9D5A7E3E-BF96-0F49-BE39-26D93DDF5C79}" type="presOf" srcId="{6E465DE1-B9B3-D148-A75F-C9D56D12A1C0}" destId="{7448D832-863E-9546-A984-8D8F23ECA096}" srcOrd="0" destOrd="0" presId="urn:microsoft.com/office/officeart/2005/8/layout/equation1"/>
    <dgm:cxn modelId="{6979CBF1-B395-3848-A802-41CDC73F458A}" type="presOf" srcId="{3D18C63D-1C56-7445-9C02-107537C5EE36}" destId="{24D46F9C-1835-0C4B-B61E-5D439F3FEC21}" srcOrd="0" destOrd="0" presId="urn:microsoft.com/office/officeart/2005/8/layout/equation1"/>
    <dgm:cxn modelId="{E51FA2B3-C534-6E49-AA21-F0860062DECA}" srcId="{59C713C1-0ABA-0B4C-AAA6-889F7219874C}" destId="{3D18C63D-1C56-7445-9C02-107537C5EE36}" srcOrd="0" destOrd="0" parTransId="{B742C8DC-92C2-1B4B-8D22-4ED6F408FA71}" sibTransId="{E0ACF609-0ECB-C44D-BC9C-BEBB2338A677}"/>
    <dgm:cxn modelId="{507B3A2F-1A24-8643-9A7B-50410304F2FF}" type="presOf" srcId="{E0ACF609-0ECB-C44D-BC9C-BEBB2338A677}" destId="{DB33AFFD-D21F-8040-9D3E-9F719233AF06}" srcOrd="0" destOrd="0" presId="urn:microsoft.com/office/officeart/2005/8/layout/equation1"/>
    <dgm:cxn modelId="{0E03B8C9-A1B0-3841-BCCB-5BADEF528D76}" type="presParOf" srcId="{581D5B8D-C5EB-1943-A407-792643CC2F5A}" destId="{24D46F9C-1835-0C4B-B61E-5D439F3FEC21}" srcOrd="0" destOrd="0" presId="urn:microsoft.com/office/officeart/2005/8/layout/equation1"/>
    <dgm:cxn modelId="{5908DE68-7299-C048-9317-D628A414A604}" type="presParOf" srcId="{581D5B8D-C5EB-1943-A407-792643CC2F5A}" destId="{69364168-508E-1241-8E46-EFBAFD1EBD30}" srcOrd="1" destOrd="0" presId="urn:microsoft.com/office/officeart/2005/8/layout/equation1"/>
    <dgm:cxn modelId="{AD3DBF63-7D70-5A44-A694-D31F74591623}" type="presParOf" srcId="{581D5B8D-C5EB-1943-A407-792643CC2F5A}" destId="{DB33AFFD-D21F-8040-9D3E-9F719233AF06}" srcOrd="2" destOrd="0" presId="urn:microsoft.com/office/officeart/2005/8/layout/equation1"/>
    <dgm:cxn modelId="{679E5B31-B56B-764B-99D8-0A270CAB4383}" type="presParOf" srcId="{581D5B8D-C5EB-1943-A407-792643CC2F5A}" destId="{15A27F15-7070-E44F-9160-3A9A4023A2DC}" srcOrd="3" destOrd="0" presId="urn:microsoft.com/office/officeart/2005/8/layout/equation1"/>
    <dgm:cxn modelId="{A08B26BD-2657-9743-AFFE-408C61261077}" type="presParOf" srcId="{581D5B8D-C5EB-1943-A407-792643CC2F5A}" destId="{7448D832-863E-9546-A984-8D8F23ECA096}" srcOrd="4" destOrd="0" presId="urn:microsoft.com/office/officeart/2005/8/layout/equation1"/>
    <dgm:cxn modelId="{951F781F-14CE-6C4B-9ABA-7547600EDFD0}" type="presParOf" srcId="{581D5B8D-C5EB-1943-A407-792643CC2F5A}" destId="{A1175E9D-637B-AF4C-855A-539C6C868972}" srcOrd="5" destOrd="0" presId="urn:microsoft.com/office/officeart/2005/8/layout/equation1"/>
    <dgm:cxn modelId="{62546856-B14D-B645-B38B-6E457C0198C1}" type="presParOf" srcId="{581D5B8D-C5EB-1943-A407-792643CC2F5A}" destId="{378ED761-9B12-5A48-A29D-19C4A6E1F820}" srcOrd="6" destOrd="0" presId="urn:microsoft.com/office/officeart/2005/8/layout/equation1"/>
    <dgm:cxn modelId="{BBFC6835-46D2-294F-83B1-4958943BC00B}" type="presParOf" srcId="{581D5B8D-C5EB-1943-A407-792643CC2F5A}" destId="{8B94007B-C84B-DC4F-A159-5D5E0ABF487C}" srcOrd="7" destOrd="0" presId="urn:microsoft.com/office/officeart/2005/8/layout/equation1"/>
    <dgm:cxn modelId="{0EBD5EC4-FBDB-AA47-934A-9221CA6EFF26}" type="presParOf" srcId="{581D5B8D-C5EB-1943-A407-792643CC2F5A}" destId="{B262D443-832B-684C-AB68-6471B279365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I killed</a:t>
          </a:r>
          <a:r>
            <a:rPr lang="en-US" baseline="0" dirty="0" smtClean="0"/>
            <a:t> a mouse in my pajamas.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(I) (killed a mouse in my pajamas)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(I) (killed a mouse) (in my pajamas)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(a)</a:t>
          </a:r>
          <a:r>
            <a:rPr lang="en-US" baseline="0" dirty="0" smtClean="0"/>
            <a:t> (mouse) (in) (my pajamas)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(my) (pajamas)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69CFCDE1-808C-ED48-B355-BF9D2150261B}">
      <dgm:prSet phldrT="[Text]"/>
      <dgm:spPr/>
      <dgm:t>
        <a:bodyPr/>
        <a:lstStyle/>
        <a:p>
          <a:r>
            <a:rPr lang="en-US" dirty="0" smtClean="0"/>
            <a:t>PP</a:t>
          </a:r>
          <a:endParaRPr lang="en-US" dirty="0"/>
        </a:p>
      </dgm:t>
    </dgm:pt>
    <dgm:pt modelId="{2AED93A6-D356-644E-B438-C17876BFD38C}" type="parTrans" cxnId="{F6A81003-AC37-A548-BF90-77B5B2D26470}">
      <dgm:prSet/>
      <dgm:spPr/>
      <dgm:t>
        <a:bodyPr/>
        <a:lstStyle/>
        <a:p>
          <a:endParaRPr lang="en-US"/>
        </a:p>
      </dgm:t>
    </dgm:pt>
    <dgm:pt modelId="{C89247FF-7FA3-9549-B4E0-A4537E7ACEDB}" type="sibTrans" cxnId="{F6A81003-AC37-A548-BF90-77B5B2D26470}">
      <dgm:prSet/>
      <dgm:spPr/>
      <dgm:t>
        <a:bodyPr/>
        <a:lstStyle/>
        <a:p>
          <a:endParaRPr lang="en-US"/>
        </a:p>
      </dgm:t>
    </dgm:pt>
    <dgm:pt modelId="{FEC4B12A-9C89-0849-BCEC-30122A8D65F3}">
      <dgm:prSet phldrT="[Text]"/>
      <dgm:spPr/>
      <dgm:t>
        <a:bodyPr/>
        <a:lstStyle/>
        <a:p>
          <a:r>
            <a:rPr lang="en-US" dirty="0" err="1" smtClean="0"/>
            <a:t>Det</a:t>
          </a:r>
          <a:endParaRPr lang="en-US" dirty="0" smtClean="0"/>
        </a:p>
      </dgm:t>
    </dgm:pt>
    <dgm:pt modelId="{DC8C4BE9-ADF8-9241-8C8C-9A91AAD4BD2C}" type="parTrans" cxnId="{9A13B766-1642-ED4F-8B24-5D372CB4270D}">
      <dgm:prSet/>
      <dgm:spPr/>
      <dgm:t>
        <a:bodyPr/>
        <a:lstStyle/>
        <a:p>
          <a:endParaRPr lang="en-US"/>
        </a:p>
      </dgm:t>
    </dgm:pt>
    <dgm:pt modelId="{FAB17DBB-DF12-C840-A100-8F36A86B7F4C}" type="sibTrans" cxnId="{9A13B766-1642-ED4F-8B24-5D372CB4270D}">
      <dgm:prSet/>
      <dgm:spPr/>
      <dgm:t>
        <a:bodyPr/>
        <a:lstStyle/>
        <a:p>
          <a:endParaRPr lang="en-US"/>
        </a:p>
      </dgm:t>
    </dgm:pt>
    <dgm:pt modelId="{2B9E6CFA-56C7-9247-9141-BCF2FF3F6E35}">
      <dgm:prSet phldrT="[Text]"/>
      <dgm:spPr/>
      <dgm:t>
        <a:bodyPr/>
        <a:lstStyle/>
        <a:p>
          <a:r>
            <a:rPr lang="en-US" dirty="0" smtClean="0"/>
            <a:t>N</a:t>
          </a:r>
        </a:p>
      </dgm:t>
    </dgm:pt>
    <dgm:pt modelId="{C4601872-F0C3-8C40-9E11-FBC7378930BF}" type="parTrans" cxnId="{440EB402-2AA9-B34A-A1A1-FDD34456E94B}">
      <dgm:prSet/>
      <dgm:spPr/>
      <dgm:t>
        <a:bodyPr/>
        <a:lstStyle/>
        <a:p>
          <a:endParaRPr lang="en-US"/>
        </a:p>
      </dgm:t>
    </dgm:pt>
    <dgm:pt modelId="{0E1D0E0C-174E-AD4C-8726-710AECC51F0A}" type="sibTrans" cxnId="{440EB402-2AA9-B34A-A1A1-FDD34456E94B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</dgm:pt>
    <dgm:pt modelId="{16860101-8A72-CC43-9D50-D41F7E1D358F}" type="pres">
      <dgm:prSet presAssocID="{9233DE9E-1A24-FD4B-A545-B05B7597A7B6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0" presStyleCnt="4"/>
      <dgm:spPr/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0" presStyleCnt="4"/>
      <dgm:spPr/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4"/>
      <dgm:spPr/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4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2" presStyleCnt="4"/>
      <dgm:spPr/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2" presStyleCnt="4"/>
      <dgm:spPr/>
    </dgm:pt>
    <dgm:pt modelId="{B9637CE9-11F6-B349-A567-5AC1900AE51F}" type="pres">
      <dgm:prSet presAssocID="{5DA44CB0-E9FF-1B40-8EF8-70F92F6DF837}" presName="hierChild3" presStyleCnt="0"/>
      <dgm:spPr/>
    </dgm:pt>
    <dgm:pt modelId="{DE0096ED-A2F2-A747-8D9C-CFBA4A0C4F4F}" type="pres">
      <dgm:prSet presAssocID="{DC8C4BE9-ADF8-9241-8C8C-9A91AAD4BD2C}" presName="Name19" presStyleLbl="parChTrans1D4" presStyleIdx="0" presStyleCnt="6"/>
      <dgm:spPr/>
    </dgm:pt>
    <dgm:pt modelId="{37E8077A-9749-F541-995B-CD7571BEC8B9}" type="pres">
      <dgm:prSet presAssocID="{FEC4B12A-9C89-0849-BCEC-30122A8D65F3}" presName="Name21" presStyleCnt="0"/>
      <dgm:spPr/>
    </dgm:pt>
    <dgm:pt modelId="{66A607E7-67C6-D144-A909-BBB24DCD6940}" type="pres">
      <dgm:prSet presAssocID="{FEC4B12A-9C89-0849-BCEC-30122A8D65F3}" presName="level2Shape" presStyleLbl="node4" presStyleIdx="0" presStyleCnt="6"/>
      <dgm:spPr/>
      <dgm:t>
        <a:bodyPr/>
        <a:lstStyle/>
        <a:p>
          <a:endParaRPr lang="en-US"/>
        </a:p>
      </dgm:t>
    </dgm:pt>
    <dgm:pt modelId="{01DF6FAA-030D-2141-A47B-26F438F6EF94}" type="pres">
      <dgm:prSet presAssocID="{FEC4B12A-9C89-0849-BCEC-30122A8D65F3}" presName="hierChild3" presStyleCnt="0"/>
      <dgm:spPr/>
    </dgm:pt>
    <dgm:pt modelId="{5BF575C4-A90E-5D4E-90A3-B2C9413D1C45}" type="pres">
      <dgm:prSet presAssocID="{C4601872-F0C3-8C40-9E11-FBC7378930BF}" presName="Name19" presStyleLbl="parChTrans1D4" presStyleIdx="1" presStyleCnt="6"/>
      <dgm:spPr/>
    </dgm:pt>
    <dgm:pt modelId="{CDD92D43-5EEB-644C-A198-F9292A0A9F42}" type="pres">
      <dgm:prSet presAssocID="{2B9E6CFA-56C7-9247-9141-BCF2FF3F6E35}" presName="Name21" presStyleCnt="0"/>
      <dgm:spPr/>
    </dgm:pt>
    <dgm:pt modelId="{3E759789-B8CD-F643-A61B-278752AF7CDA}" type="pres">
      <dgm:prSet presAssocID="{2B9E6CFA-56C7-9247-9141-BCF2FF3F6E35}" presName="level2Shape" presStyleLbl="node4" presStyleIdx="1" presStyleCnt="6"/>
      <dgm:spPr/>
    </dgm:pt>
    <dgm:pt modelId="{DF8808AE-FDC0-1C4F-BF2C-305C39D0972C}" type="pres">
      <dgm:prSet presAssocID="{2B9E6CFA-56C7-9247-9141-BCF2FF3F6E35}" presName="hierChild3" presStyleCnt="0"/>
      <dgm:spPr/>
    </dgm:pt>
    <dgm:pt modelId="{BDDA02E4-A625-754A-A100-688B1F97BC90}" type="pres">
      <dgm:prSet presAssocID="{2AED93A6-D356-644E-B438-C17876BFD38C}" presName="Name19" presStyleLbl="parChTrans1D3" presStyleIdx="3" presStyleCnt="4"/>
      <dgm:spPr/>
    </dgm:pt>
    <dgm:pt modelId="{7EE74E5F-47FD-A240-B28D-163BE74E478E}" type="pres">
      <dgm:prSet presAssocID="{69CFCDE1-808C-ED48-B355-BF9D2150261B}" presName="Name21" presStyleCnt="0"/>
      <dgm:spPr/>
    </dgm:pt>
    <dgm:pt modelId="{C044A1C5-973C-7749-A6FE-068E87F740CF}" type="pres">
      <dgm:prSet presAssocID="{69CFCDE1-808C-ED48-B355-BF9D2150261B}" presName="level2Shape" presStyleLbl="node3" presStyleIdx="3" presStyleCnt="4"/>
      <dgm:spPr/>
      <dgm:t>
        <a:bodyPr/>
        <a:lstStyle/>
        <a:p>
          <a:endParaRPr lang="en-US"/>
        </a:p>
      </dgm:t>
    </dgm:pt>
    <dgm:pt modelId="{8C70F97E-431D-A446-808B-E9A7CCA6081F}" type="pres">
      <dgm:prSet presAssocID="{69CFCDE1-808C-ED48-B355-BF9D2150261B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2" presStyleCnt="6"/>
      <dgm:spPr/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2" presStyleCnt="6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3" presStyleCnt="6"/>
      <dgm:spPr/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3" presStyleCnt="6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4" presStyleCnt="6"/>
      <dgm:spPr/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4" presStyleCnt="6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5" presStyleCnt="6"/>
      <dgm:spPr/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5" presStyleCnt="6"/>
      <dgm:spPr/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</dgm:pt>
  </dgm:ptLst>
  <dgm:cxnLst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F6A81003-AC37-A548-BF90-77B5B2D26470}" srcId="{19E756BD-CBED-FF4A-B6E7-F4EE7B5ABA57}" destId="{69CFCDE1-808C-ED48-B355-BF9D2150261B}" srcOrd="2" destOrd="0" parTransId="{2AED93A6-D356-644E-B438-C17876BFD38C}" sibTransId="{C89247FF-7FA3-9549-B4E0-A4537E7ACEDB}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85BCB027-77EE-B34D-9AB6-70BE538393C6}" type="presOf" srcId="{E2DF9A1E-F006-B44E-8341-4B0708191304}" destId="{B03931E8-069C-174D-834B-1CFDA0B3A0C0}" srcOrd="0" destOrd="0" presId="urn:microsoft.com/office/officeart/2005/8/layout/hierarchy6"/>
    <dgm:cxn modelId="{DC9DB1C4-E061-9740-B3C0-408DC3B24FA5}" type="presOf" srcId="{CAE5135A-5807-454C-8C7E-59193D6154D7}" destId="{55885370-CA1B-E241-A1E2-3EF0F883562D}" srcOrd="0" destOrd="0" presId="urn:microsoft.com/office/officeart/2005/8/layout/hierarchy6"/>
    <dgm:cxn modelId="{A3798432-6680-704C-93A5-082A9DCC69E1}" srcId="{69CFCDE1-808C-ED48-B355-BF9D2150261B}" destId="{AE9D8DE7-93EA-CE44-8050-4B7E0C9BCD61}" srcOrd="0" destOrd="0" parTransId="{141CFD29-ED0C-A740-B831-DEF15EF07D16}" sibTransId="{EF517596-5E56-F240-887A-991AD0C21842}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434339BD-82FE-EE49-83A9-06056DF11EF0}" type="presOf" srcId="{40977136-E1F0-1E4A-8354-1D853F5C441B}" destId="{AA505ACC-4D93-5446-B661-FFD75FE0AD00}" srcOrd="0" destOrd="0" presId="urn:microsoft.com/office/officeart/2005/8/layout/hierarchy6"/>
    <dgm:cxn modelId="{8A559F7F-0389-A24D-8D87-D311AEA8ED1D}" type="presOf" srcId="{08D7848C-194D-ED46-AA9A-251AF49E8860}" destId="{4C690B2A-0E92-084A-AF5D-F772D13ED93D}" srcOrd="0" destOrd="0" presId="urn:microsoft.com/office/officeart/2005/8/layout/hierarchy6"/>
    <dgm:cxn modelId="{11CA7599-2F82-0C4D-9735-03A3535D9417}" type="presOf" srcId="{69CFCDE1-808C-ED48-B355-BF9D2150261B}" destId="{C044A1C5-973C-7749-A6FE-068E87F740CF}" srcOrd="0" destOrd="0" presId="urn:microsoft.com/office/officeart/2005/8/layout/hierarchy6"/>
    <dgm:cxn modelId="{29B559D0-A0F5-914D-B689-B55DEA52A070}" type="presOf" srcId="{30F1DA97-0D5E-9D43-BA2F-FF555C44E484}" destId="{C3F21B1D-22BC-644A-A9B4-837AFFD9AE80}" srcOrd="0" destOrd="0" presId="urn:microsoft.com/office/officeart/2005/8/layout/hierarchy6"/>
    <dgm:cxn modelId="{A2C2177D-D66F-E948-B2A1-3A3AF84A82CB}" type="presOf" srcId="{FEC4B12A-9C89-0849-BCEC-30122A8D65F3}" destId="{66A607E7-67C6-D144-A909-BBB24DCD6940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782B9587-DFFE-5B4F-995E-1718EE2506A2}" srcId="{9233DE9E-1A24-FD4B-A545-B05B7597A7B6}" destId="{4AED9527-767B-2047-9790-330016E82EE3}" srcOrd="0" destOrd="0" parTransId="{40977136-E1F0-1E4A-8354-1D853F5C441B}" sibTransId="{29744C54-EC52-0742-8D84-92A03D6569F7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ABE0B03F-3DD4-6544-B108-A493B6ADBEE1}" type="presOf" srcId="{29F3DC6B-03F9-C041-8F78-BAB4217E7B5D}" destId="{98B6F7AA-BB8D-C148-86D9-76EC5BCA41A2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21BA758E-426D-4748-B82C-47861069D8DF}" type="presOf" srcId="{144BA5C5-2CC2-C641-8C66-15292257BE86}" destId="{0F31910E-8DB4-DA42-B7E9-F7CF577CBF8C}" srcOrd="0" destOrd="0" presId="urn:microsoft.com/office/officeart/2005/8/layout/hierarchy6"/>
    <dgm:cxn modelId="{91CDDA0B-7EC9-F842-BFDB-BFA0CDCD232F}" type="presOf" srcId="{AE9D8DE7-93EA-CE44-8050-4B7E0C9BCD61}" destId="{111AC3B9-F0B3-E440-B726-EDD0BACD0088}" srcOrd="0" destOrd="0" presId="urn:microsoft.com/office/officeart/2005/8/layout/hierarchy6"/>
    <dgm:cxn modelId="{FD30A105-1332-3744-ACD3-5458BA5AF5DA}" type="presOf" srcId="{E86D9257-A1DC-3245-838B-0B7C18DCE911}" destId="{A542FD58-16A8-3E47-A879-EB0FDAF2ABA2}" srcOrd="0" destOrd="0" presId="urn:microsoft.com/office/officeart/2005/8/layout/hierarchy6"/>
    <dgm:cxn modelId="{CF62C449-C959-0A43-837E-9E90121E62DD}" type="presOf" srcId="{5B8E15C8-ACD2-7B40-BA31-DADCC3A7404B}" destId="{37BABF7A-91F3-C546-B326-A499CCDFBA8B}" srcOrd="0" destOrd="0" presId="urn:microsoft.com/office/officeart/2005/8/layout/hierarchy6"/>
    <dgm:cxn modelId="{8BEA6490-675B-D942-9FA2-2E055F47D0EF}" type="presOf" srcId="{5DA44CB0-E9FF-1B40-8EF8-70F92F6DF837}" destId="{3100D0B3-1A6C-174A-B87E-E736BC16C300}" srcOrd="0" destOrd="0" presId="urn:microsoft.com/office/officeart/2005/8/layout/hierarchy6"/>
    <dgm:cxn modelId="{46695470-F9BF-5245-B1A9-F382FF891C01}" type="presOf" srcId="{5C1C7A29-421A-D749-AAFC-668CF05BB976}" destId="{0BDE1F53-04D2-F84E-B1CF-07A06E1CBB29}" srcOrd="0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B41B980D-26C0-B941-AF27-FE0018F3C493}" type="presOf" srcId="{19E756BD-CBED-FF4A-B6E7-F4EE7B5ABA57}" destId="{A231D750-E2DA-5440-8FB6-CCDFD116ADBA}" srcOrd="0" destOrd="0" presId="urn:microsoft.com/office/officeart/2005/8/layout/hierarchy6"/>
    <dgm:cxn modelId="{9AB8D78C-499D-BD4A-AB14-5526F374A67D}" type="presOf" srcId="{FACD0111-F574-AC48-8549-6DBC40C86C84}" destId="{5A21071B-CE82-CF41-95C1-FFAFE2FC4D2A}" srcOrd="1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0F375321-652C-3842-9A07-ACAC11C9B70D}" type="presOf" srcId="{4194AF69-C4EC-7C4E-84FC-3A7D810E5E5B}" destId="{7BCB15EA-55B2-5746-AA9A-E617AFE8AE94}" srcOrd="0" destOrd="0" presId="urn:microsoft.com/office/officeart/2005/8/layout/hierarchy6"/>
    <dgm:cxn modelId="{49DD87EA-0B19-B147-91CE-66F1DF996AD0}" type="presOf" srcId="{4AED9527-767B-2047-9790-330016E82EE3}" destId="{6D511242-45C6-7B40-AE78-CC3D2ED62DD9}" srcOrd="0" destOrd="0" presId="urn:microsoft.com/office/officeart/2005/8/layout/hierarchy6"/>
    <dgm:cxn modelId="{E1C7A21A-C51D-E343-BA8F-2C9DC3A265EE}" srcId="{69CFCDE1-808C-ED48-B355-BF9D2150261B}" destId="{5C1C7A29-421A-D749-AAFC-668CF05BB976}" srcOrd="1" destOrd="0" parTransId="{30FB9C76-62B4-3E44-9CFE-E1B0F91310AF}" sibTransId="{467E7175-BAC9-C743-B8A3-1F8593E59678}"/>
    <dgm:cxn modelId="{440EB402-2AA9-B34A-A1A1-FDD34456E94B}" srcId="{5DA44CB0-E9FF-1B40-8EF8-70F92F6DF837}" destId="{2B9E6CFA-56C7-9247-9141-BCF2FF3F6E35}" srcOrd="1" destOrd="0" parTransId="{C4601872-F0C3-8C40-9E11-FBC7378930BF}" sibTransId="{0E1D0E0C-174E-AD4C-8726-710AECC51F0A}"/>
    <dgm:cxn modelId="{9B3821A0-56A9-154C-A0DC-9BCD37A1D143}" type="presOf" srcId="{CC01C536-53B6-EA4A-B699-F80C78284651}" destId="{BB42B081-923C-BB4D-8209-85317E5EE9B2}" srcOrd="0" destOrd="0" presId="urn:microsoft.com/office/officeart/2005/8/layout/hierarchy6"/>
    <dgm:cxn modelId="{6FC4E236-D9D9-BD4B-9BE2-F167E97A52C4}" type="presOf" srcId="{4194AF69-C4EC-7C4E-84FC-3A7D810E5E5B}" destId="{026D56CB-A372-FE40-A6FF-AA2265763C76}" srcOrd="1" destOrd="0" presId="urn:microsoft.com/office/officeart/2005/8/layout/hierarchy6"/>
    <dgm:cxn modelId="{19BE4B56-BB4D-6843-A8F4-AF239389EF11}" type="presOf" srcId="{2B9E6CFA-56C7-9247-9141-BCF2FF3F6E35}" destId="{3E759789-B8CD-F643-A61B-278752AF7CDA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454F38BC-3080-9241-BCA7-9B9B11DBE7E9}" type="presOf" srcId="{FCF94747-3B58-8749-8F5D-2EFF16329957}" destId="{C047CC92-C516-B64E-9174-B096A1BFEF06}" srcOrd="0" destOrd="0" presId="urn:microsoft.com/office/officeart/2005/8/layout/hierarchy6"/>
    <dgm:cxn modelId="{77E414D2-EDA7-C84D-AC80-2FD6C4A6C56E}" type="presOf" srcId="{DC8C4BE9-ADF8-9241-8C8C-9A91AAD4BD2C}" destId="{DE0096ED-A2F2-A747-8D9C-CFBA4A0C4F4F}" srcOrd="0" destOrd="0" presId="urn:microsoft.com/office/officeart/2005/8/layout/hierarchy6"/>
    <dgm:cxn modelId="{132773CA-D612-1047-AD61-D5959CD981C2}" type="presOf" srcId="{30FB9C76-62B4-3E44-9CFE-E1B0F91310AF}" destId="{580DFE7A-2C79-4D46-A7F2-425ACE06E1C7}" srcOrd="0" destOrd="0" presId="urn:microsoft.com/office/officeart/2005/8/layout/hierarchy6"/>
    <dgm:cxn modelId="{9A58E785-84BC-1E4C-9E7D-D8979FBF1FCE}" type="presOf" srcId="{FACD0111-F574-AC48-8549-6DBC40C86C84}" destId="{BD5200FB-E8FB-EF40-9EC6-B49963CBB825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FCF340F3-9B9F-904B-BB99-DA3B518BFBAE}" type="presOf" srcId="{C49C81F5-E923-9E40-944C-93D563FE0B99}" destId="{AEB130C0-DDD5-7344-823E-584236DC4587}" srcOrd="0" destOrd="0" presId="urn:microsoft.com/office/officeart/2005/8/layout/hierarchy6"/>
    <dgm:cxn modelId="{D6528DCB-C668-0A42-ADB1-579B94321D8B}" type="presOf" srcId="{2AED93A6-D356-644E-B438-C17876BFD38C}" destId="{BDDA02E4-A625-754A-A100-688B1F97BC90}" srcOrd="0" destOrd="0" presId="urn:microsoft.com/office/officeart/2005/8/layout/hierarchy6"/>
    <dgm:cxn modelId="{8EE22C64-97A4-894A-8D6D-DDB92AB36FF4}" type="presOf" srcId="{C4601872-F0C3-8C40-9E11-FBC7378930BF}" destId="{5BF575C4-A90E-5D4E-90A3-B2C9413D1C45}" srcOrd="0" destOrd="0" presId="urn:microsoft.com/office/officeart/2005/8/layout/hierarchy6"/>
    <dgm:cxn modelId="{5F861045-D8B1-6C41-927C-B4F1BCDE7139}" type="presOf" srcId="{141CFD29-ED0C-A740-B831-DEF15EF07D16}" destId="{0AE6D2A3-0679-284B-858B-9A6A0E5D49E0}" srcOrd="0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A965916F-CE8F-A042-B67F-4D472AEAA4C0}" type="presOf" srcId="{9233DE9E-1A24-FD4B-A545-B05B7597A7B6}" destId="{24EA7176-A8C1-7A42-BCBB-3F05850AC611}" srcOrd="0" destOrd="0" presId="urn:microsoft.com/office/officeart/2005/8/layout/hierarchy6"/>
    <dgm:cxn modelId="{0193A642-5FB1-984B-B1CD-0CC553B21948}" type="presOf" srcId="{786F59FD-8EE1-F34B-B389-E04142BF8601}" destId="{1AA4550D-0D3E-B347-A032-39031651E8D0}" srcOrd="0" destOrd="0" presId="urn:microsoft.com/office/officeart/2005/8/layout/hierarchy6"/>
    <dgm:cxn modelId="{B93E3AE9-8D69-B34C-823E-AC93409E544A}" type="presOf" srcId="{CAE5135A-5807-454C-8C7E-59193D6154D7}" destId="{B685C599-C5C7-F946-B021-3DA061BEB014}" srcOrd="1" destOrd="0" presId="urn:microsoft.com/office/officeart/2005/8/layout/hierarchy6"/>
    <dgm:cxn modelId="{9A13B766-1642-ED4F-8B24-5D372CB4270D}" srcId="{5DA44CB0-E9FF-1B40-8EF8-70F92F6DF837}" destId="{FEC4B12A-9C89-0849-BCEC-30122A8D65F3}" srcOrd="0" destOrd="0" parTransId="{DC8C4BE9-ADF8-9241-8C8C-9A91AAD4BD2C}" sibTransId="{FAB17DBB-DF12-C840-A100-8F36A86B7F4C}"/>
    <dgm:cxn modelId="{1E56D591-3450-DB4B-8ED9-4C3CAEEBE44C}" type="presOf" srcId="{476233BA-E250-AD4C-ADD3-D62191F1076B}" destId="{13B4D2C0-143B-E44D-A805-0BED439EF1DF}" srcOrd="0" destOrd="0" presId="urn:microsoft.com/office/officeart/2005/8/layout/hierarchy6"/>
    <dgm:cxn modelId="{88676277-B2C3-AC49-A2F7-5F158C42987D}" type="presOf" srcId="{E66F9821-0B81-B246-96B5-08F0D714C4E9}" destId="{A2EA7DA1-3484-584C-8E17-3BC9C6069293}" srcOrd="0" destOrd="0" presId="urn:microsoft.com/office/officeart/2005/8/layout/hierarchy6"/>
    <dgm:cxn modelId="{58F3CBB7-38F4-5F41-BD6C-A9F8CC5AE148}" type="presOf" srcId="{FCF94747-3B58-8749-8F5D-2EFF16329957}" destId="{AC1629FD-FC34-0647-9CFE-8D53ECD2E656}" srcOrd="1" destOrd="0" presId="urn:microsoft.com/office/officeart/2005/8/layout/hierarchy6"/>
    <dgm:cxn modelId="{67B3CDE1-1B62-8847-9AEA-A3968FA06C7C}" type="presOf" srcId="{E2DF9A1E-F006-B44E-8341-4B0708191304}" destId="{2C009CF3-DC36-4543-9C38-11ACDBFDD9BA}" srcOrd="1" destOrd="0" presId="urn:microsoft.com/office/officeart/2005/8/layout/hierarchy6"/>
    <dgm:cxn modelId="{9AD45E7B-8385-4541-B948-393B36B89E86}" type="presParOf" srcId="{A542FD58-16A8-3E47-A879-EB0FDAF2ABA2}" destId="{854FA7A9-AC06-A042-8596-F18542B75260}" srcOrd="0" destOrd="0" presId="urn:microsoft.com/office/officeart/2005/8/layout/hierarchy6"/>
    <dgm:cxn modelId="{5EB63F24-0CD4-1D4C-AE87-EA8C91A498BB}" type="presParOf" srcId="{854FA7A9-AC06-A042-8596-F18542B75260}" destId="{06D636A6-62FC-AF48-B1E1-37407796EC8E}" srcOrd="0" destOrd="0" presId="urn:microsoft.com/office/officeart/2005/8/layout/hierarchy6"/>
    <dgm:cxn modelId="{319FF016-E0AC-E545-9A43-8F6644272AE9}" type="presParOf" srcId="{854FA7A9-AC06-A042-8596-F18542B75260}" destId="{2F4FACE9-2445-6248-B42F-16572BE3F241}" srcOrd="1" destOrd="0" presId="urn:microsoft.com/office/officeart/2005/8/layout/hierarchy6"/>
    <dgm:cxn modelId="{4BA62DD4-D9CB-874D-85D3-BFA9EA77FF30}" type="presParOf" srcId="{2F4FACE9-2445-6248-B42F-16572BE3F241}" destId="{A9A81E3E-7E46-4444-A45D-6B4866EE125C}" srcOrd="0" destOrd="0" presId="urn:microsoft.com/office/officeart/2005/8/layout/hierarchy6"/>
    <dgm:cxn modelId="{CF20D125-B7F5-754C-BAFC-E3FC15498C12}" type="presParOf" srcId="{A9A81E3E-7E46-4444-A45D-6B4866EE125C}" destId="{13B4D2C0-143B-E44D-A805-0BED439EF1DF}" srcOrd="0" destOrd="0" presId="urn:microsoft.com/office/officeart/2005/8/layout/hierarchy6"/>
    <dgm:cxn modelId="{92988073-C6DD-0845-801D-41F742E14DDC}" type="presParOf" srcId="{A9A81E3E-7E46-4444-A45D-6B4866EE125C}" destId="{D66547B3-4CC6-7548-A3CC-A613F7B06080}" srcOrd="1" destOrd="0" presId="urn:microsoft.com/office/officeart/2005/8/layout/hierarchy6"/>
    <dgm:cxn modelId="{C0433C60-3D37-F440-A3E9-F3539D3FFAC6}" type="presParOf" srcId="{D66547B3-4CC6-7548-A3CC-A613F7B06080}" destId="{C3F21B1D-22BC-644A-A9B4-837AFFD9AE80}" srcOrd="0" destOrd="0" presId="urn:microsoft.com/office/officeart/2005/8/layout/hierarchy6"/>
    <dgm:cxn modelId="{7D875743-2AAE-9146-8C37-D11B4481C0CB}" type="presParOf" srcId="{D66547B3-4CC6-7548-A3CC-A613F7B06080}" destId="{BBD188ED-C944-3A4E-BE3B-DD249FFF43D9}" srcOrd="1" destOrd="0" presId="urn:microsoft.com/office/officeart/2005/8/layout/hierarchy6"/>
    <dgm:cxn modelId="{04BB806A-A586-C449-902B-3A2B86761631}" type="presParOf" srcId="{BBD188ED-C944-3A4E-BE3B-DD249FFF43D9}" destId="{24EA7176-A8C1-7A42-BCBB-3F05850AC611}" srcOrd="0" destOrd="0" presId="urn:microsoft.com/office/officeart/2005/8/layout/hierarchy6"/>
    <dgm:cxn modelId="{50BEA4D9-1178-B84A-A107-705F66EAC0BE}" type="presParOf" srcId="{BBD188ED-C944-3A4E-BE3B-DD249FFF43D9}" destId="{16860101-8A72-CC43-9D50-D41F7E1D358F}" srcOrd="1" destOrd="0" presId="urn:microsoft.com/office/officeart/2005/8/layout/hierarchy6"/>
    <dgm:cxn modelId="{6D4E322D-DBDB-E44E-98FB-7C2F8B62B5DD}" type="presParOf" srcId="{16860101-8A72-CC43-9D50-D41F7E1D358F}" destId="{AA505ACC-4D93-5446-B661-FFD75FE0AD00}" srcOrd="0" destOrd="0" presId="urn:microsoft.com/office/officeart/2005/8/layout/hierarchy6"/>
    <dgm:cxn modelId="{7A65B597-6DA0-FC40-BFFD-80A34CE70284}" type="presParOf" srcId="{16860101-8A72-CC43-9D50-D41F7E1D358F}" destId="{C015F5F1-DF09-1840-875D-699AEFA22DCE}" srcOrd="1" destOrd="0" presId="urn:microsoft.com/office/officeart/2005/8/layout/hierarchy6"/>
    <dgm:cxn modelId="{095CFA65-9578-054E-85AC-309E8C194C46}" type="presParOf" srcId="{C015F5F1-DF09-1840-875D-699AEFA22DCE}" destId="{6D511242-45C6-7B40-AE78-CC3D2ED62DD9}" srcOrd="0" destOrd="0" presId="urn:microsoft.com/office/officeart/2005/8/layout/hierarchy6"/>
    <dgm:cxn modelId="{F5BBAF4A-298E-0F4F-871C-CE574CC3CB35}" type="presParOf" srcId="{C015F5F1-DF09-1840-875D-699AEFA22DCE}" destId="{FA04A727-6E6A-BF46-9E9E-4BBEC219A076}" srcOrd="1" destOrd="0" presId="urn:microsoft.com/office/officeart/2005/8/layout/hierarchy6"/>
    <dgm:cxn modelId="{C078020C-4034-C74F-A57D-722916778014}" type="presParOf" srcId="{D66547B3-4CC6-7548-A3CC-A613F7B06080}" destId="{BB42B081-923C-BB4D-8209-85317E5EE9B2}" srcOrd="2" destOrd="0" presId="urn:microsoft.com/office/officeart/2005/8/layout/hierarchy6"/>
    <dgm:cxn modelId="{788D582B-664B-5240-B818-DFCE5487F976}" type="presParOf" srcId="{D66547B3-4CC6-7548-A3CC-A613F7B06080}" destId="{9A481FEB-B472-764D-B79F-F5FE24D33D8C}" srcOrd="3" destOrd="0" presId="urn:microsoft.com/office/officeart/2005/8/layout/hierarchy6"/>
    <dgm:cxn modelId="{202132B5-8177-A34B-B790-34BE2D032201}" type="presParOf" srcId="{9A481FEB-B472-764D-B79F-F5FE24D33D8C}" destId="{A231D750-E2DA-5440-8FB6-CCDFD116ADBA}" srcOrd="0" destOrd="0" presId="urn:microsoft.com/office/officeart/2005/8/layout/hierarchy6"/>
    <dgm:cxn modelId="{33BE4C2F-6F52-394D-8679-0B882B930B58}" type="presParOf" srcId="{9A481FEB-B472-764D-B79F-F5FE24D33D8C}" destId="{3D558F44-6424-8B40-B101-0961456D83DE}" srcOrd="1" destOrd="0" presId="urn:microsoft.com/office/officeart/2005/8/layout/hierarchy6"/>
    <dgm:cxn modelId="{950490C0-2714-214B-8EC5-76DB2DA0E028}" type="presParOf" srcId="{3D558F44-6424-8B40-B101-0961456D83DE}" destId="{AEB130C0-DDD5-7344-823E-584236DC4587}" srcOrd="0" destOrd="0" presId="urn:microsoft.com/office/officeart/2005/8/layout/hierarchy6"/>
    <dgm:cxn modelId="{F5F4E3B5-988F-4945-9771-DA44B646E913}" type="presParOf" srcId="{3D558F44-6424-8B40-B101-0961456D83DE}" destId="{DE057B1A-4CC7-4547-AB05-29ADA85C6F22}" srcOrd="1" destOrd="0" presId="urn:microsoft.com/office/officeart/2005/8/layout/hierarchy6"/>
    <dgm:cxn modelId="{E3A348A8-9DAE-9342-9A83-DF8007F3294E}" type="presParOf" srcId="{DE057B1A-4CC7-4547-AB05-29ADA85C6F22}" destId="{98B6F7AA-BB8D-C148-86D9-76EC5BCA41A2}" srcOrd="0" destOrd="0" presId="urn:microsoft.com/office/officeart/2005/8/layout/hierarchy6"/>
    <dgm:cxn modelId="{760C077C-09B3-BF42-A68B-9FEC1E1BC926}" type="presParOf" srcId="{DE057B1A-4CC7-4547-AB05-29ADA85C6F22}" destId="{FCE6979D-A4CF-894D-A4E0-17A6205DBA2F}" srcOrd="1" destOrd="0" presId="urn:microsoft.com/office/officeart/2005/8/layout/hierarchy6"/>
    <dgm:cxn modelId="{A089E02C-F28C-CC4E-A54A-BEEFF0A2FE73}" type="presParOf" srcId="{3D558F44-6424-8B40-B101-0961456D83DE}" destId="{1AA4550D-0D3E-B347-A032-39031651E8D0}" srcOrd="2" destOrd="0" presId="urn:microsoft.com/office/officeart/2005/8/layout/hierarchy6"/>
    <dgm:cxn modelId="{16D0253C-46FC-F941-98BC-C066A1877D9C}" type="presParOf" srcId="{3D558F44-6424-8B40-B101-0961456D83DE}" destId="{941D0711-CC14-1B4B-86BB-0B8B8B2D0D6F}" srcOrd="3" destOrd="0" presId="urn:microsoft.com/office/officeart/2005/8/layout/hierarchy6"/>
    <dgm:cxn modelId="{6BF4489E-EC4F-5749-ACB7-38F6D4837CBD}" type="presParOf" srcId="{941D0711-CC14-1B4B-86BB-0B8B8B2D0D6F}" destId="{3100D0B3-1A6C-174A-B87E-E736BC16C300}" srcOrd="0" destOrd="0" presId="urn:microsoft.com/office/officeart/2005/8/layout/hierarchy6"/>
    <dgm:cxn modelId="{CDDB8907-7F15-A04E-A050-CD41229BB04C}" type="presParOf" srcId="{941D0711-CC14-1B4B-86BB-0B8B8B2D0D6F}" destId="{B9637CE9-11F6-B349-A567-5AC1900AE51F}" srcOrd="1" destOrd="0" presId="urn:microsoft.com/office/officeart/2005/8/layout/hierarchy6"/>
    <dgm:cxn modelId="{03588960-AB6B-1C44-8872-2900A4270F71}" type="presParOf" srcId="{B9637CE9-11F6-B349-A567-5AC1900AE51F}" destId="{DE0096ED-A2F2-A747-8D9C-CFBA4A0C4F4F}" srcOrd="0" destOrd="0" presId="urn:microsoft.com/office/officeart/2005/8/layout/hierarchy6"/>
    <dgm:cxn modelId="{3EFBC6C6-6712-214B-AB44-65F57F8604D5}" type="presParOf" srcId="{B9637CE9-11F6-B349-A567-5AC1900AE51F}" destId="{37E8077A-9749-F541-995B-CD7571BEC8B9}" srcOrd="1" destOrd="0" presId="urn:microsoft.com/office/officeart/2005/8/layout/hierarchy6"/>
    <dgm:cxn modelId="{155027DB-E791-4E47-9A46-A95BA87EB0B4}" type="presParOf" srcId="{37E8077A-9749-F541-995B-CD7571BEC8B9}" destId="{66A607E7-67C6-D144-A909-BBB24DCD6940}" srcOrd="0" destOrd="0" presId="urn:microsoft.com/office/officeart/2005/8/layout/hierarchy6"/>
    <dgm:cxn modelId="{6A841604-0F9F-434D-865F-B7DB4C81840B}" type="presParOf" srcId="{37E8077A-9749-F541-995B-CD7571BEC8B9}" destId="{01DF6FAA-030D-2141-A47B-26F438F6EF94}" srcOrd="1" destOrd="0" presId="urn:microsoft.com/office/officeart/2005/8/layout/hierarchy6"/>
    <dgm:cxn modelId="{14054246-6552-4141-9597-397C90C44D19}" type="presParOf" srcId="{B9637CE9-11F6-B349-A567-5AC1900AE51F}" destId="{5BF575C4-A90E-5D4E-90A3-B2C9413D1C45}" srcOrd="2" destOrd="0" presId="urn:microsoft.com/office/officeart/2005/8/layout/hierarchy6"/>
    <dgm:cxn modelId="{C78846CE-0CAB-CA40-A4BD-1C9BCA706128}" type="presParOf" srcId="{B9637CE9-11F6-B349-A567-5AC1900AE51F}" destId="{CDD92D43-5EEB-644C-A198-F9292A0A9F42}" srcOrd="3" destOrd="0" presId="urn:microsoft.com/office/officeart/2005/8/layout/hierarchy6"/>
    <dgm:cxn modelId="{0C57CC82-2526-AC47-AEDF-23FF3CF28C3B}" type="presParOf" srcId="{CDD92D43-5EEB-644C-A198-F9292A0A9F42}" destId="{3E759789-B8CD-F643-A61B-278752AF7CDA}" srcOrd="0" destOrd="0" presId="urn:microsoft.com/office/officeart/2005/8/layout/hierarchy6"/>
    <dgm:cxn modelId="{623D203E-406C-2445-BB9B-CB6257FEE4EE}" type="presParOf" srcId="{CDD92D43-5EEB-644C-A198-F9292A0A9F42}" destId="{DF8808AE-FDC0-1C4F-BF2C-305C39D0972C}" srcOrd="1" destOrd="0" presId="urn:microsoft.com/office/officeart/2005/8/layout/hierarchy6"/>
    <dgm:cxn modelId="{3FA68128-7AF5-2F43-994F-6DF9060D6882}" type="presParOf" srcId="{3D558F44-6424-8B40-B101-0961456D83DE}" destId="{BDDA02E4-A625-754A-A100-688B1F97BC90}" srcOrd="4" destOrd="0" presId="urn:microsoft.com/office/officeart/2005/8/layout/hierarchy6"/>
    <dgm:cxn modelId="{7DF6D5A4-1AAC-E34F-B6DF-10CA3CDD12D8}" type="presParOf" srcId="{3D558F44-6424-8B40-B101-0961456D83DE}" destId="{7EE74E5F-47FD-A240-B28D-163BE74E478E}" srcOrd="5" destOrd="0" presId="urn:microsoft.com/office/officeart/2005/8/layout/hierarchy6"/>
    <dgm:cxn modelId="{8A506342-C7F1-6441-B846-7C005DBE2079}" type="presParOf" srcId="{7EE74E5F-47FD-A240-B28D-163BE74E478E}" destId="{C044A1C5-973C-7749-A6FE-068E87F740CF}" srcOrd="0" destOrd="0" presId="urn:microsoft.com/office/officeart/2005/8/layout/hierarchy6"/>
    <dgm:cxn modelId="{8D2378E7-234E-CC46-BBC8-48D2CD56DE99}" type="presParOf" srcId="{7EE74E5F-47FD-A240-B28D-163BE74E478E}" destId="{8C70F97E-431D-A446-808B-E9A7CCA6081F}" srcOrd="1" destOrd="0" presId="urn:microsoft.com/office/officeart/2005/8/layout/hierarchy6"/>
    <dgm:cxn modelId="{FD62F7B2-B8B4-A74E-AE14-69D491646800}" type="presParOf" srcId="{8C70F97E-431D-A446-808B-E9A7CCA6081F}" destId="{0AE6D2A3-0679-284B-858B-9A6A0E5D49E0}" srcOrd="0" destOrd="0" presId="urn:microsoft.com/office/officeart/2005/8/layout/hierarchy6"/>
    <dgm:cxn modelId="{BC125F56-2BC6-6045-999F-69B2CCC79FFD}" type="presParOf" srcId="{8C70F97E-431D-A446-808B-E9A7CCA6081F}" destId="{E62B73D6-C8FF-2944-B717-0F725B56EBEB}" srcOrd="1" destOrd="0" presId="urn:microsoft.com/office/officeart/2005/8/layout/hierarchy6"/>
    <dgm:cxn modelId="{B3D15804-B439-A642-85FB-F0133280D37B}" type="presParOf" srcId="{E62B73D6-C8FF-2944-B717-0F725B56EBEB}" destId="{111AC3B9-F0B3-E440-B726-EDD0BACD0088}" srcOrd="0" destOrd="0" presId="urn:microsoft.com/office/officeart/2005/8/layout/hierarchy6"/>
    <dgm:cxn modelId="{C9B7341B-B2D1-D64A-8507-2C999AE03F11}" type="presParOf" srcId="{E62B73D6-C8FF-2944-B717-0F725B56EBEB}" destId="{DFB35FA3-0546-F143-9DAD-B204783EE209}" srcOrd="1" destOrd="0" presId="urn:microsoft.com/office/officeart/2005/8/layout/hierarchy6"/>
    <dgm:cxn modelId="{DB11EB08-15BF-3348-922A-369216C53036}" type="presParOf" srcId="{8C70F97E-431D-A446-808B-E9A7CCA6081F}" destId="{580DFE7A-2C79-4D46-A7F2-425ACE06E1C7}" srcOrd="2" destOrd="0" presId="urn:microsoft.com/office/officeart/2005/8/layout/hierarchy6"/>
    <dgm:cxn modelId="{4344C825-B06E-744F-B1A9-F51F0E93654A}" type="presParOf" srcId="{8C70F97E-431D-A446-808B-E9A7CCA6081F}" destId="{8A8FABF9-F9E6-CF4A-8FDE-C3F8AA1733F2}" srcOrd="3" destOrd="0" presId="urn:microsoft.com/office/officeart/2005/8/layout/hierarchy6"/>
    <dgm:cxn modelId="{90435B60-95AD-A04B-BA4D-3F044933326C}" type="presParOf" srcId="{8A8FABF9-F9E6-CF4A-8FDE-C3F8AA1733F2}" destId="{0BDE1F53-04D2-F84E-B1CF-07A06E1CBB29}" srcOrd="0" destOrd="0" presId="urn:microsoft.com/office/officeart/2005/8/layout/hierarchy6"/>
    <dgm:cxn modelId="{DA259C89-F785-1C47-BB58-FF943850F9DF}" type="presParOf" srcId="{8A8FABF9-F9E6-CF4A-8FDE-C3F8AA1733F2}" destId="{D65A0145-6DAA-A745-A6D6-A97991BA6FE3}" srcOrd="1" destOrd="0" presId="urn:microsoft.com/office/officeart/2005/8/layout/hierarchy6"/>
    <dgm:cxn modelId="{D0335295-378D-0243-B544-EF811642CFE9}" type="presParOf" srcId="{D65A0145-6DAA-A745-A6D6-A97991BA6FE3}" destId="{37BABF7A-91F3-C546-B326-A499CCDFBA8B}" srcOrd="0" destOrd="0" presId="urn:microsoft.com/office/officeart/2005/8/layout/hierarchy6"/>
    <dgm:cxn modelId="{B5B4AAE7-E828-4842-891A-4CCB21854CDE}" type="presParOf" srcId="{D65A0145-6DAA-A745-A6D6-A97991BA6FE3}" destId="{4DC53396-BBD3-CC4F-A41D-0F984863FACA}" srcOrd="1" destOrd="0" presId="urn:microsoft.com/office/officeart/2005/8/layout/hierarchy6"/>
    <dgm:cxn modelId="{E1CCF9D3-9B03-9849-A03E-24A3D6FFB9EB}" type="presParOf" srcId="{4DC53396-BBD3-CC4F-A41D-0F984863FACA}" destId="{0F31910E-8DB4-DA42-B7E9-F7CF577CBF8C}" srcOrd="0" destOrd="0" presId="urn:microsoft.com/office/officeart/2005/8/layout/hierarchy6"/>
    <dgm:cxn modelId="{0B1C67B5-8E38-4046-B00D-1FAB6A2A84EA}" type="presParOf" srcId="{4DC53396-BBD3-CC4F-A41D-0F984863FACA}" destId="{F79F7D7B-8CDF-F949-9550-2BFFD91AA6BF}" srcOrd="1" destOrd="0" presId="urn:microsoft.com/office/officeart/2005/8/layout/hierarchy6"/>
    <dgm:cxn modelId="{86D6DFD1-935B-8347-8C3F-E8BB0E9162ED}" type="presParOf" srcId="{D65A0145-6DAA-A745-A6D6-A97991BA6FE3}" destId="{A2EA7DA1-3484-584C-8E17-3BC9C6069293}" srcOrd="2" destOrd="0" presId="urn:microsoft.com/office/officeart/2005/8/layout/hierarchy6"/>
    <dgm:cxn modelId="{C7C8C0C4-AB7D-164F-A7BD-EFE93698B6ED}" type="presParOf" srcId="{D65A0145-6DAA-A745-A6D6-A97991BA6FE3}" destId="{BB6F0880-7B72-CE41-BF8D-A09446BA90F7}" srcOrd="3" destOrd="0" presId="urn:microsoft.com/office/officeart/2005/8/layout/hierarchy6"/>
    <dgm:cxn modelId="{3E63DDBF-2FE7-9F45-8D36-7630AAF7A238}" type="presParOf" srcId="{BB6F0880-7B72-CE41-BF8D-A09446BA90F7}" destId="{4C690B2A-0E92-084A-AF5D-F772D13ED93D}" srcOrd="0" destOrd="0" presId="urn:microsoft.com/office/officeart/2005/8/layout/hierarchy6"/>
    <dgm:cxn modelId="{AE295D07-5369-DA46-BE6C-5EBF240C651F}" type="presParOf" srcId="{BB6F0880-7B72-CE41-BF8D-A09446BA90F7}" destId="{0E82C757-E0CC-4A40-832C-5CFF130CF188}" srcOrd="1" destOrd="0" presId="urn:microsoft.com/office/officeart/2005/8/layout/hierarchy6"/>
    <dgm:cxn modelId="{2E7B629D-A455-784A-A17C-1F27E23C631E}" type="presParOf" srcId="{A542FD58-16A8-3E47-A879-EB0FDAF2ABA2}" destId="{C255C96B-47E8-3C4C-9089-2D327C5F58BE}" srcOrd="1" destOrd="0" presId="urn:microsoft.com/office/officeart/2005/8/layout/hierarchy6"/>
    <dgm:cxn modelId="{C07FE1D1-EA5A-8545-8DCB-79AC16ED4E6D}" type="presParOf" srcId="{C255C96B-47E8-3C4C-9089-2D327C5F58BE}" destId="{07962D3F-EBA7-6A45-9DFF-1529AF4857C9}" srcOrd="0" destOrd="0" presId="urn:microsoft.com/office/officeart/2005/8/layout/hierarchy6"/>
    <dgm:cxn modelId="{7E275275-E74F-9C46-AF85-8B7D1F7480D7}" type="presParOf" srcId="{07962D3F-EBA7-6A45-9DFF-1529AF4857C9}" destId="{55885370-CA1B-E241-A1E2-3EF0F883562D}" srcOrd="0" destOrd="0" presId="urn:microsoft.com/office/officeart/2005/8/layout/hierarchy6"/>
    <dgm:cxn modelId="{8803CB62-EB3F-1549-A88D-156CC8332F5D}" type="presParOf" srcId="{07962D3F-EBA7-6A45-9DFF-1529AF4857C9}" destId="{B685C599-C5C7-F946-B021-3DA061BEB014}" srcOrd="1" destOrd="0" presId="urn:microsoft.com/office/officeart/2005/8/layout/hierarchy6"/>
    <dgm:cxn modelId="{D99B3455-643C-FD4B-A7FC-4841866CEE9B}" type="presParOf" srcId="{C255C96B-47E8-3C4C-9089-2D327C5F58BE}" destId="{034B361C-146E-864B-8E09-15EBC71D9D8C}" srcOrd="1" destOrd="0" presId="urn:microsoft.com/office/officeart/2005/8/layout/hierarchy6"/>
    <dgm:cxn modelId="{2F2B4049-A0C5-5844-ACD5-EF115EFB4F94}" type="presParOf" srcId="{034B361C-146E-864B-8E09-15EBC71D9D8C}" destId="{F7A777FF-2672-5F48-A2D0-13334EA774E0}" srcOrd="0" destOrd="0" presId="urn:microsoft.com/office/officeart/2005/8/layout/hierarchy6"/>
    <dgm:cxn modelId="{6F92D145-0E19-4A45-9C32-4251BD5607D8}" type="presParOf" srcId="{C255C96B-47E8-3C4C-9089-2D327C5F58BE}" destId="{AC72EF03-50E9-5147-82F2-A01B6C8FFFDD}" srcOrd="2" destOrd="0" presId="urn:microsoft.com/office/officeart/2005/8/layout/hierarchy6"/>
    <dgm:cxn modelId="{9DB52A00-4882-0E41-96D2-DE20E8F26C66}" type="presParOf" srcId="{AC72EF03-50E9-5147-82F2-A01B6C8FFFDD}" destId="{BD5200FB-E8FB-EF40-9EC6-B49963CBB825}" srcOrd="0" destOrd="0" presId="urn:microsoft.com/office/officeart/2005/8/layout/hierarchy6"/>
    <dgm:cxn modelId="{2048CD7F-B865-3248-9988-AC44DCAEF11C}" type="presParOf" srcId="{AC72EF03-50E9-5147-82F2-A01B6C8FFFDD}" destId="{5A21071B-CE82-CF41-95C1-FFAFE2FC4D2A}" srcOrd="1" destOrd="0" presId="urn:microsoft.com/office/officeart/2005/8/layout/hierarchy6"/>
    <dgm:cxn modelId="{2A218F00-D1FC-F648-9B83-75805025160A}" type="presParOf" srcId="{C255C96B-47E8-3C4C-9089-2D327C5F58BE}" destId="{1EC2A607-989D-3D4E-807A-647041FDACA3}" srcOrd="3" destOrd="0" presId="urn:microsoft.com/office/officeart/2005/8/layout/hierarchy6"/>
    <dgm:cxn modelId="{599B50BA-D7D6-A349-8B97-4459EC171017}" type="presParOf" srcId="{1EC2A607-989D-3D4E-807A-647041FDACA3}" destId="{B5235BCB-B826-C541-A5FE-1EA5C6DC8367}" srcOrd="0" destOrd="0" presId="urn:microsoft.com/office/officeart/2005/8/layout/hierarchy6"/>
    <dgm:cxn modelId="{3D4595BD-508E-CF40-9F04-72AAFA268558}" type="presParOf" srcId="{C255C96B-47E8-3C4C-9089-2D327C5F58BE}" destId="{D797F44E-3959-0841-83E3-E23A6402FE37}" srcOrd="4" destOrd="0" presId="urn:microsoft.com/office/officeart/2005/8/layout/hierarchy6"/>
    <dgm:cxn modelId="{7F2005D5-CB8A-F043-B2F9-C9FBD6DB7F1A}" type="presParOf" srcId="{D797F44E-3959-0841-83E3-E23A6402FE37}" destId="{B03931E8-069C-174D-834B-1CFDA0B3A0C0}" srcOrd="0" destOrd="0" presId="urn:microsoft.com/office/officeart/2005/8/layout/hierarchy6"/>
    <dgm:cxn modelId="{C440F819-078F-9041-9E68-AE036FF057EF}" type="presParOf" srcId="{D797F44E-3959-0841-83E3-E23A6402FE37}" destId="{2C009CF3-DC36-4543-9C38-11ACDBFDD9BA}" srcOrd="1" destOrd="0" presId="urn:microsoft.com/office/officeart/2005/8/layout/hierarchy6"/>
    <dgm:cxn modelId="{647F5591-68C1-5949-B01D-3DECAFA79CAC}" type="presParOf" srcId="{C255C96B-47E8-3C4C-9089-2D327C5F58BE}" destId="{399963BC-3B97-6141-9435-77A2527B50F1}" srcOrd="5" destOrd="0" presId="urn:microsoft.com/office/officeart/2005/8/layout/hierarchy6"/>
    <dgm:cxn modelId="{33BF0691-CCE9-204F-846E-5D092D31C669}" type="presParOf" srcId="{399963BC-3B97-6141-9435-77A2527B50F1}" destId="{EC3AC86D-5615-5B47-89A7-C9D1DFDB6473}" srcOrd="0" destOrd="0" presId="urn:microsoft.com/office/officeart/2005/8/layout/hierarchy6"/>
    <dgm:cxn modelId="{09D13B39-D45D-A849-A823-24FFB2F8242E}" type="presParOf" srcId="{C255C96B-47E8-3C4C-9089-2D327C5F58BE}" destId="{DD09E552-3A13-2C48-8003-1DBBE51A1E02}" srcOrd="6" destOrd="0" presId="urn:microsoft.com/office/officeart/2005/8/layout/hierarchy6"/>
    <dgm:cxn modelId="{CD737766-C5CB-EC48-AB71-5062A4EC5E88}" type="presParOf" srcId="{DD09E552-3A13-2C48-8003-1DBBE51A1E02}" destId="{7BCB15EA-55B2-5746-AA9A-E617AFE8AE94}" srcOrd="0" destOrd="0" presId="urn:microsoft.com/office/officeart/2005/8/layout/hierarchy6"/>
    <dgm:cxn modelId="{2B27DF26-5C41-354E-AD18-FF5C3425CAE0}" type="presParOf" srcId="{DD09E552-3A13-2C48-8003-1DBBE51A1E02}" destId="{026D56CB-A372-FE40-A6FF-AA2265763C76}" srcOrd="1" destOrd="0" presId="urn:microsoft.com/office/officeart/2005/8/layout/hierarchy6"/>
    <dgm:cxn modelId="{F45F14BB-9DFF-4842-95DC-05CB0EF30E8B}" type="presParOf" srcId="{C255C96B-47E8-3C4C-9089-2D327C5F58BE}" destId="{D4D52C26-4EBD-8A44-A4FD-12AA7EDD589A}" srcOrd="7" destOrd="0" presId="urn:microsoft.com/office/officeart/2005/8/layout/hierarchy6"/>
    <dgm:cxn modelId="{D1918167-1ED5-0E44-91EB-39E4D3E04231}" type="presParOf" srcId="{D4D52C26-4EBD-8A44-A4FD-12AA7EDD589A}" destId="{CF3B7713-AD52-FB4A-ACAD-C268BBC64D7D}" srcOrd="0" destOrd="0" presId="urn:microsoft.com/office/officeart/2005/8/layout/hierarchy6"/>
    <dgm:cxn modelId="{43B47D61-EFCE-F849-ADC2-BDC0EB26172B}" type="presParOf" srcId="{C255C96B-47E8-3C4C-9089-2D327C5F58BE}" destId="{5A382F64-A549-C743-86CF-C2B772ED65E4}" srcOrd="8" destOrd="0" presId="urn:microsoft.com/office/officeart/2005/8/layout/hierarchy6"/>
    <dgm:cxn modelId="{C5241F60-5F12-DA43-9552-6249BE61C374}" type="presParOf" srcId="{5A382F64-A549-C743-86CF-C2B772ED65E4}" destId="{C047CC92-C516-B64E-9174-B096A1BFEF06}" srcOrd="0" destOrd="0" presId="urn:microsoft.com/office/officeart/2005/8/layout/hierarchy6"/>
    <dgm:cxn modelId="{2A515CE1-19B8-E44E-A1C8-BE944E3C0991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55B6D0B-E994-AC4F-A091-7609B74D2F5D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29EBFE-4501-A24C-BDA9-730FCEB4DFC0}">
      <dgm:prSet phldrT="[Text]"/>
      <dgm:spPr/>
      <dgm:t>
        <a:bodyPr/>
        <a:lstStyle/>
        <a:p>
          <a:r>
            <a:rPr lang="en-US" dirty="0" smtClean="0"/>
            <a:t>Lexeme</a:t>
          </a:r>
          <a:endParaRPr lang="en-US" dirty="0"/>
        </a:p>
      </dgm:t>
    </dgm:pt>
    <dgm:pt modelId="{3CB3EC4C-7E9A-1041-970C-0A2B887DC462}" type="parTrans" cxnId="{04760318-07F4-434D-9898-37A46DE2D655}">
      <dgm:prSet/>
      <dgm:spPr/>
      <dgm:t>
        <a:bodyPr/>
        <a:lstStyle/>
        <a:p>
          <a:endParaRPr lang="en-US"/>
        </a:p>
      </dgm:t>
    </dgm:pt>
    <dgm:pt modelId="{11CE7DE9-837B-4042-A3DA-93537A864513}" type="sibTrans" cxnId="{04760318-07F4-434D-9898-37A46DE2D655}">
      <dgm:prSet/>
      <dgm:spPr/>
      <dgm:t>
        <a:bodyPr/>
        <a:lstStyle/>
        <a:p>
          <a:endParaRPr lang="en-US"/>
        </a:p>
      </dgm:t>
    </dgm:pt>
    <dgm:pt modelId="{A5A5761F-B14D-CA40-BA0B-724911036750}">
      <dgm:prSet phldrT="[Text]"/>
      <dgm:spPr/>
      <dgm:t>
        <a:bodyPr/>
        <a:lstStyle/>
        <a:p>
          <a:r>
            <a:rPr lang="en-US" dirty="0" smtClean="0"/>
            <a:t>Lexicon</a:t>
          </a:r>
          <a:endParaRPr lang="en-US" dirty="0"/>
        </a:p>
      </dgm:t>
    </dgm:pt>
    <dgm:pt modelId="{226CDE81-0210-9A49-8605-82C0BEDE67A0}" type="parTrans" cxnId="{06861B2F-E9EA-1848-9CB9-2F66EA5FC0EE}">
      <dgm:prSet/>
      <dgm:spPr/>
      <dgm:t>
        <a:bodyPr/>
        <a:lstStyle/>
        <a:p>
          <a:endParaRPr lang="en-US"/>
        </a:p>
      </dgm:t>
    </dgm:pt>
    <dgm:pt modelId="{681BE40F-DCBA-2544-A3CC-629DB08270DC}" type="sibTrans" cxnId="{06861B2F-E9EA-1848-9CB9-2F66EA5FC0EE}">
      <dgm:prSet/>
      <dgm:spPr/>
      <dgm:t>
        <a:bodyPr/>
        <a:lstStyle/>
        <a:p>
          <a:endParaRPr lang="en-US"/>
        </a:p>
      </dgm:t>
    </dgm:pt>
    <dgm:pt modelId="{D596BCF1-3B8C-DC46-BB5B-19C89859E865}">
      <dgm:prSet phldrT="[Text]"/>
      <dgm:spPr/>
      <dgm:t>
        <a:bodyPr/>
        <a:lstStyle/>
        <a:p>
          <a:r>
            <a:rPr lang="en-US" dirty="0" smtClean="0"/>
            <a:t>Lemma</a:t>
          </a:r>
          <a:endParaRPr lang="en-US" dirty="0"/>
        </a:p>
      </dgm:t>
    </dgm:pt>
    <dgm:pt modelId="{EC0A0860-4FFB-AA48-92E5-EF8A310DA8EB}" type="parTrans" cxnId="{71B74DEF-0FE9-D245-9F31-3F2317962C4E}">
      <dgm:prSet/>
      <dgm:spPr/>
      <dgm:t>
        <a:bodyPr/>
        <a:lstStyle/>
        <a:p>
          <a:endParaRPr lang="en-US"/>
        </a:p>
      </dgm:t>
    </dgm:pt>
    <dgm:pt modelId="{606AACA0-5B51-F248-9C59-8CA87069D3DF}" type="sibTrans" cxnId="{71B74DEF-0FE9-D245-9F31-3F2317962C4E}">
      <dgm:prSet/>
      <dgm:spPr/>
      <dgm:t>
        <a:bodyPr/>
        <a:lstStyle/>
        <a:p>
          <a:endParaRPr lang="en-US"/>
        </a:p>
      </dgm:t>
    </dgm:pt>
    <dgm:pt modelId="{DA9FAFF1-7E9A-C545-8191-A0AA96A6B845}">
      <dgm:prSet phldrT="[Text]"/>
      <dgm:spPr/>
      <dgm:t>
        <a:bodyPr/>
        <a:lstStyle/>
        <a:p>
          <a:r>
            <a:rPr lang="en-US" dirty="0" smtClean="0"/>
            <a:t>A written or oral word paired with its meaning</a:t>
          </a:r>
          <a:endParaRPr lang="en-US" dirty="0"/>
        </a:p>
      </dgm:t>
    </dgm:pt>
    <dgm:pt modelId="{45131685-58CE-404C-B6FC-59B4FC5E4C35}" type="parTrans" cxnId="{E9670D9B-5976-114B-BAC2-3681BBE37C81}">
      <dgm:prSet/>
      <dgm:spPr/>
      <dgm:t>
        <a:bodyPr/>
        <a:lstStyle/>
        <a:p>
          <a:endParaRPr lang="en-US"/>
        </a:p>
      </dgm:t>
    </dgm:pt>
    <dgm:pt modelId="{586DA967-17FF-554A-A17C-72B43FE92952}" type="sibTrans" cxnId="{E9670D9B-5976-114B-BAC2-3681BBE37C81}">
      <dgm:prSet/>
      <dgm:spPr/>
      <dgm:t>
        <a:bodyPr/>
        <a:lstStyle/>
        <a:p>
          <a:endParaRPr lang="en-US"/>
        </a:p>
      </dgm:t>
    </dgm:pt>
    <dgm:pt modelId="{955BC94F-D867-6F4A-B897-BFE81C94D62B}">
      <dgm:prSet phldrT="[Text]"/>
      <dgm:spPr/>
      <dgm:t>
        <a:bodyPr/>
        <a:lstStyle/>
        <a:p>
          <a:r>
            <a:rPr lang="en-US" dirty="0" smtClean="0"/>
            <a:t>A finite list of lexemes</a:t>
          </a:r>
          <a:endParaRPr lang="en-US" dirty="0"/>
        </a:p>
      </dgm:t>
    </dgm:pt>
    <dgm:pt modelId="{28E074F0-B4FC-ED4A-B255-D5B16F934CAB}" type="parTrans" cxnId="{328CE6CB-70E2-E248-8FBC-FAFFC6C86F72}">
      <dgm:prSet/>
      <dgm:spPr/>
      <dgm:t>
        <a:bodyPr/>
        <a:lstStyle/>
        <a:p>
          <a:endParaRPr lang="en-US"/>
        </a:p>
      </dgm:t>
    </dgm:pt>
    <dgm:pt modelId="{89FC3F5B-FEE9-0746-8FFC-75B9AB57D0AD}" type="sibTrans" cxnId="{328CE6CB-70E2-E248-8FBC-FAFFC6C86F72}">
      <dgm:prSet/>
      <dgm:spPr/>
      <dgm:t>
        <a:bodyPr/>
        <a:lstStyle/>
        <a:p>
          <a:endParaRPr lang="en-US"/>
        </a:p>
      </dgm:t>
    </dgm:pt>
    <dgm:pt modelId="{9FE8AB32-B53E-E547-8711-2BE76FB7F44D}">
      <dgm:prSet phldrT="[Text]"/>
      <dgm:spPr/>
      <dgm:t>
        <a:bodyPr/>
        <a:lstStyle/>
        <a:p>
          <a:r>
            <a:rPr lang="en-US" dirty="0" smtClean="0"/>
            <a:t>The grammatical form used to represent a lexeme</a:t>
          </a:r>
        </a:p>
      </dgm:t>
    </dgm:pt>
    <dgm:pt modelId="{2DD5F233-8623-454C-8E49-D8DB95839598}" type="parTrans" cxnId="{8CE50ECB-CEF7-B445-9277-932595037BD6}">
      <dgm:prSet/>
      <dgm:spPr/>
      <dgm:t>
        <a:bodyPr/>
        <a:lstStyle/>
        <a:p>
          <a:endParaRPr lang="en-US"/>
        </a:p>
      </dgm:t>
    </dgm:pt>
    <dgm:pt modelId="{F8B79641-EF0A-6949-8973-0C45BFAFDBC3}" type="sibTrans" cxnId="{8CE50ECB-CEF7-B445-9277-932595037BD6}">
      <dgm:prSet/>
      <dgm:spPr/>
      <dgm:t>
        <a:bodyPr/>
        <a:lstStyle/>
        <a:p>
          <a:endParaRPr lang="en-US"/>
        </a:p>
      </dgm:t>
    </dgm:pt>
    <dgm:pt modelId="{9CE29862-E2B4-C54D-8ECC-B675B6A6E92A}">
      <dgm:prSet phldrT="[Text]"/>
      <dgm:spPr/>
      <dgm:t>
        <a:bodyPr/>
        <a:lstStyle/>
        <a:p>
          <a:r>
            <a:rPr lang="en-US" dirty="0" smtClean="0"/>
            <a:t>Part</a:t>
          </a:r>
          <a:r>
            <a:rPr lang="en-US" baseline="0" dirty="0" smtClean="0"/>
            <a:t> of speech specific</a:t>
          </a:r>
          <a:endParaRPr lang="en-US" dirty="0" smtClean="0"/>
        </a:p>
      </dgm:t>
    </dgm:pt>
    <dgm:pt modelId="{72647A01-067A-EE44-9439-5505E3988A7F}" type="parTrans" cxnId="{172D8D4F-1B9A-2B4B-8305-A42B77903837}">
      <dgm:prSet/>
      <dgm:spPr/>
    </dgm:pt>
    <dgm:pt modelId="{46F895BE-34E3-5943-95FB-98AA91C5055A}" type="sibTrans" cxnId="{172D8D4F-1B9A-2B4B-8305-A42B77903837}">
      <dgm:prSet/>
      <dgm:spPr/>
    </dgm:pt>
    <dgm:pt modelId="{22918448-82AA-5546-B7CE-F5B4C9D36AAE}" type="pres">
      <dgm:prSet presAssocID="{C55B6D0B-E994-AC4F-A091-7609B74D2F5D}" presName="linear" presStyleCnt="0">
        <dgm:presLayoutVars>
          <dgm:dir/>
          <dgm:animLvl val="lvl"/>
          <dgm:resizeHandles val="exact"/>
        </dgm:presLayoutVars>
      </dgm:prSet>
      <dgm:spPr/>
    </dgm:pt>
    <dgm:pt modelId="{C0CBC935-79E4-B446-988C-930E96D23A9E}" type="pres">
      <dgm:prSet presAssocID="{6A29EBFE-4501-A24C-BDA9-730FCEB4DFC0}" presName="parentLin" presStyleCnt="0"/>
      <dgm:spPr/>
    </dgm:pt>
    <dgm:pt modelId="{8CA7A0A1-4DCB-D94E-B46B-B05EE809ABFF}" type="pres">
      <dgm:prSet presAssocID="{6A29EBFE-4501-A24C-BDA9-730FCEB4DFC0}" presName="parentLeftMargin" presStyleLbl="node1" presStyleIdx="0" presStyleCnt="3"/>
      <dgm:spPr/>
    </dgm:pt>
    <dgm:pt modelId="{7700A752-1605-414D-A263-3EA07EC6618F}" type="pres">
      <dgm:prSet presAssocID="{6A29EBFE-4501-A24C-BDA9-730FCEB4DFC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0F8BE6-4C21-E846-AD26-3580A756349B}" type="pres">
      <dgm:prSet presAssocID="{6A29EBFE-4501-A24C-BDA9-730FCEB4DFC0}" presName="negativeSpace" presStyleCnt="0"/>
      <dgm:spPr/>
    </dgm:pt>
    <dgm:pt modelId="{750F4D62-0CBD-F44F-8362-1CD4B4D90230}" type="pres">
      <dgm:prSet presAssocID="{6A29EBFE-4501-A24C-BDA9-730FCEB4DFC0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F0440-4E22-2843-8F48-C1FA2FB4F8C6}" type="pres">
      <dgm:prSet presAssocID="{11CE7DE9-837B-4042-A3DA-93537A864513}" presName="spaceBetweenRectangles" presStyleCnt="0"/>
      <dgm:spPr/>
    </dgm:pt>
    <dgm:pt modelId="{84337C17-434E-EB48-BA35-F3A7B3F27B2A}" type="pres">
      <dgm:prSet presAssocID="{A5A5761F-B14D-CA40-BA0B-724911036750}" presName="parentLin" presStyleCnt="0"/>
      <dgm:spPr/>
    </dgm:pt>
    <dgm:pt modelId="{42B78281-E460-584F-8CB3-5C31983D8EBA}" type="pres">
      <dgm:prSet presAssocID="{A5A5761F-B14D-CA40-BA0B-724911036750}" presName="parentLeftMargin" presStyleLbl="node1" presStyleIdx="0" presStyleCnt="3"/>
      <dgm:spPr/>
    </dgm:pt>
    <dgm:pt modelId="{4E92D5D3-0975-D542-8C81-C0E1F2836AEA}" type="pres">
      <dgm:prSet presAssocID="{A5A5761F-B14D-CA40-BA0B-72491103675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50D1808-2024-0741-8D28-2E3DB64C3908}" type="pres">
      <dgm:prSet presAssocID="{A5A5761F-B14D-CA40-BA0B-724911036750}" presName="negativeSpace" presStyleCnt="0"/>
      <dgm:spPr/>
    </dgm:pt>
    <dgm:pt modelId="{39F76B95-8CF5-EB49-83A8-D41C4A79CF61}" type="pres">
      <dgm:prSet presAssocID="{A5A5761F-B14D-CA40-BA0B-72491103675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6E780-105D-CD44-BCC6-FA4529B0416E}" type="pres">
      <dgm:prSet presAssocID="{681BE40F-DCBA-2544-A3CC-629DB08270DC}" presName="spaceBetweenRectangles" presStyleCnt="0"/>
      <dgm:spPr/>
    </dgm:pt>
    <dgm:pt modelId="{68773448-C24C-0943-B7CD-E8D2769A4E4D}" type="pres">
      <dgm:prSet presAssocID="{D596BCF1-3B8C-DC46-BB5B-19C89859E865}" presName="parentLin" presStyleCnt="0"/>
      <dgm:spPr/>
    </dgm:pt>
    <dgm:pt modelId="{18565FEA-21F4-CD40-BFFE-11B3BE5C5B6C}" type="pres">
      <dgm:prSet presAssocID="{D596BCF1-3B8C-DC46-BB5B-19C89859E865}" presName="parentLeftMargin" presStyleLbl="node1" presStyleIdx="1" presStyleCnt="3"/>
      <dgm:spPr/>
    </dgm:pt>
    <dgm:pt modelId="{36EEFDE4-7E33-2347-9BB1-5F669108AB9F}" type="pres">
      <dgm:prSet presAssocID="{D596BCF1-3B8C-DC46-BB5B-19C89859E86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FF5EC95-07AA-454E-909B-8B2B72DF1C00}" type="pres">
      <dgm:prSet presAssocID="{D596BCF1-3B8C-DC46-BB5B-19C89859E865}" presName="negativeSpace" presStyleCnt="0"/>
      <dgm:spPr/>
    </dgm:pt>
    <dgm:pt modelId="{EBDD5655-0F48-5A4A-84E0-7B85D0DC2F0D}" type="pres">
      <dgm:prSet presAssocID="{D596BCF1-3B8C-DC46-BB5B-19C89859E865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861B2F-E9EA-1848-9CB9-2F66EA5FC0EE}" srcId="{C55B6D0B-E994-AC4F-A091-7609B74D2F5D}" destId="{A5A5761F-B14D-CA40-BA0B-724911036750}" srcOrd="1" destOrd="0" parTransId="{226CDE81-0210-9A49-8605-82C0BEDE67A0}" sibTransId="{681BE40F-DCBA-2544-A3CC-629DB08270DC}"/>
    <dgm:cxn modelId="{172D8D4F-1B9A-2B4B-8305-A42B77903837}" srcId="{D596BCF1-3B8C-DC46-BB5B-19C89859E865}" destId="{9CE29862-E2B4-C54D-8ECC-B675B6A6E92A}" srcOrd="1" destOrd="0" parTransId="{72647A01-067A-EE44-9439-5505E3988A7F}" sibTransId="{46F895BE-34E3-5943-95FB-98AA91C5055A}"/>
    <dgm:cxn modelId="{E9670D9B-5976-114B-BAC2-3681BBE37C81}" srcId="{6A29EBFE-4501-A24C-BDA9-730FCEB4DFC0}" destId="{DA9FAFF1-7E9A-C545-8191-A0AA96A6B845}" srcOrd="0" destOrd="0" parTransId="{45131685-58CE-404C-B6FC-59B4FC5E4C35}" sibTransId="{586DA967-17FF-554A-A17C-72B43FE92952}"/>
    <dgm:cxn modelId="{8CE50ECB-CEF7-B445-9277-932595037BD6}" srcId="{D596BCF1-3B8C-DC46-BB5B-19C89859E865}" destId="{9FE8AB32-B53E-E547-8711-2BE76FB7F44D}" srcOrd="0" destOrd="0" parTransId="{2DD5F233-8623-454C-8E49-D8DB95839598}" sibTransId="{F8B79641-EF0A-6949-8973-0C45BFAFDBC3}"/>
    <dgm:cxn modelId="{E3744831-A1FC-0144-9216-6DCB7D4D037F}" type="presOf" srcId="{6A29EBFE-4501-A24C-BDA9-730FCEB4DFC0}" destId="{7700A752-1605-414D-A263-3EA07EC6618F}" srcOrd="1" destOrd="0" presId="urn:microsoft.com/office/officeart/2005/8/layout/list1"/>
    <dgm:cxn modelId="{E99074A2-3E0B-EC4E-BCD7-ED5EAED6AE74}" type="presOf" srcId="{A5A5761F-B14D-CA40-BA0B-724911036750}" destId="{4E92D5D3-0975-D542-8C81-C0E1F2836AEA}" srcOrd="1" destOrd="0" presId="urn:microsoft.com/office/officeart/2005/8/layout/list1"/>
    <dgm:cxn modelId="{349B95CC-C372-2F4D-9FF7-B2EFD03DAC2B}" type="presOf" srcId="{C55B6D0B-E994-AC4F-A091-7609B74D2F5D}" destId="{22918448-82AA-5546-B7CE-F5B4C9D36AAE}" srcOrd="0" destOrd="0" presId="urn:microsoft.com/office/officeart/2005/8/layout/list1"/>
    <dgm:cxn modelId="{8416B61A-2D6C-3340-AE75-6E0B3CB25004}" type="presOf" srcId="{DA9FAFF1-7E9A-C545-8191-A0AA96A6B845}" destId="{750F4D62-0CBD-F44F-8362-1CD4B4D90230}" srcOrd="0" destOrd="0" presId="urn:microsoft.com/office/officeart/2005/8/layout/list1"/>
    <dgm:cxn modelId="{04760318-07F4-434D-9898-37A46DE2D655}" srcId="{C55B6D0B-E994-AC4F-A091-7609B74D2F5D}" destId="{6A29EBFE-4501-A24C-BDA9-730FCEB4DFC0}" srcOrd="0" destOrd="0" parTransId="{3CB3EC4C-7E9A-1041-970C-0A2B887DC462}" sibTransId="{11CE7DE9-837B-4042-A3DA-93537A864513}"/>
    <dgm:cxn modelId="{60BE9F8E-75C7-BC43-9D44-4CD8F4307F3C}" type="presOf" srcId="{9CE29862-E2B4-C54D-8ECC-B675B6A6E92A}" destId="{EBDD5655-0F48-5A4A-84E0-7B85D0DC2F0D}" srcOrd="0" destOrd="1" presId="urn:microsoft.com/office/officeart/2005/8/layout/list1"/>
    <dgm:cxn modelId="{328CE6CB-70E2-E248-8FBC-FAFFC6C86F72}" srcId="{A5A5761F-B14D-CA40-BA0B-724911036750}" destId="{955BC94F-D867-6F4A-B897-BFE81C94D62B}" srcOrd="0" destOrd="0" parTransId="{28E074F0-B4FC-ED4A-B255-D5B16F934CAB}" sibTransId="{89FC3F5B-FEE9-0746-8FFC-75B9AB57D0AD}"/>
    <dgm:cxn modelId="{4E29E42D-715D-F046-8F6E-9E2B88B09F95}" type="presOf" srcId="{9FE8AB32-B53E-E547-8711-2BE76FB7F44D}" destId="{EBDD5655-0F48-5A4A-84E0-7B85D0DC2F0D}" srcOrd="0" destOrd="0" presId="urn:microsoft.com/office/officeart/2005/8/layout/list1"/>
    <dgm:cxn modelId="{C5EDB06E-AC63-C346-9564-285E311BF715}" type="presOf" srcId="{D596BCF1-3B8C-DC46-BB5B-19C89859E865}" destId="{18565FEA-21F4-CD40-BFFE-11B3BE5C5B6C}" srcOrd="0" destOrd="0" presId="urn:microsoft.com/office/officeart/2005/8/layout/list1"/>
    <dgm:cxn modelId="{63E7E4BB-1E35-B540-83FF-E16401F43FE8}" type="presOf" srcId="{D596BCF1-3B8C-DC46-BB5B-19C89859E865}" destId="{36EEFDE4-7E33-2347-9BB1-5F669108AB9F}" srcOrd="1" destOrd="0" presId="urn:microsoft.com/office/officeart/2005/8/layout/list1"/>
    <dgm:cxn modelId="{F1DE6926-1943-784D-B6FD-37C33C53A88C}" type="presOf" srcId="{955BC94F-D867-6F4A-B897-BFE81C94D62B}" destId="{39F76B95-8CF5-EB49-83A8-D41C4A79CF61}" srcOrd="0" destOrd="0" presId="urn:microsoft.com/office/officeart/2005/8/layout/list1"/>
    <dgm:cxn modelId="{ACBD7A2E-1D14-0943-82BC-40B21B606B96}" type="presOf" srcId="{A5A5761F-B14D-CA40-BA0B-724911036750}" destId="{42B78281-E460-584F-8CB3-5C31983D8EBA}" srcOrd="0" destOrd="0" presId="urn:microsoft.com/office/officeart/2005/8/layout/list1"/>
    <dgm:cxn modelId="{71B74DEF-0FE9-D245-9F31-3F2317962C4E}" srcId="{C55B6D0B-E994-AC4F-A091-7609B74D2F5D}" destId="{D596BCF1-3B8C-DC46-BB5B-19C89859E865}" srcOrd="2" destOrd="0" parTransId="{EC0A0860-4FFB-AA48-92E5-EF8A310DA8EB}" sibTransId="{606AACA0-5B51-F248-9C59-8CA87069D3DF}"/>
    <dgm:cxn modelId="{CDB0A466-94AF-DF4C-B713-64C1A1479CD2}" type="presOf" srcId="{6A29EBFE-4501-A24C-BDA9-730FCEB4DFC0}" destId="{8CA7A0A1-4DCB-D94E-B46B-B05EE809ABFF}" srcOrd="0" destOrd="0" presId="urn:microsoft.com/office/officeart/2005/8/layout/list1"/>
    <dgm:cxn modelId="{EBD89BA2-AB08-794B-A25E-62A8EC89D549}" type="presParOf" srcId="{22918448-82AA-5546-B7CE-F5B4C9D36AAE}" destId="{C0CBC935-79E4-B446-988C-930E96D23A9E}" srcOrd="0" destOrd="0" presId="urn:microsoft.com/office/officeart/2005/8/layout/list1"/>
    <dgm:cxn modelId="{37CEC87F-D3C4-E24E-B5C1-1F9FFA8B8936}" type="presParOf" srcId="{C0CBC935-79E4-B446-988C-930E96D23A9E}" destId="{8CA7A0A1-4DCB-D94E-B46B-B05EE809ABFF}" srcOrd="0" destOrd="0" presId="urn:microsoft.com/office/officeart/2005/8/layout/list1"/>
    <dgm:cxn modelId="{00A71CD9-ABFE-DF4E-AEFD-9F1998EF6B29}" type="presParOf" srcId="{C0CBC935-79E4-B446-988C-930E96D23A9E}" destId="{7700A752-1605-414D-A263-3EA07EC6618F}" srcOrd="1" destOrd="0" presId="urn:microsoft.com/office/officeart/2005/8/layout/list1"/>
    <dgm:cxn modelId="{8A7DF9E0-134A-A64B-9ACB-C3A36FE44DFA}" type="presParOf" srcId="{22918448-82AA-5546-B7CE-F5B4C9D36AAE}" destId="{FE0F8BE6-4C21-E846-AD26-3580A756349B}" srcOrd="1" destOrd="0" presId="urn:microsoft.com/office/officeart/2005/8/layout/list1"/>
    <dgm:cxn modelId="{5D420EB2-C405-B249-9490-A9EA0C8267D7}" type="presParOf" srcId="{22918448-82AA-5546-B7CE-F5B4C9D36AAE}" destId="{750F4D62-0CBD-F44F-8362-1CD4B4D90230}" srcOrd="2" destOrd="0" presId="urn:microsoft.com/office/officeart/2005/8/layout/list1"/>
    <dgm:cxn modelId="{8319E953-FA20-6145-923E-57F0EB9E6C61}" type="presParOf" srcId="{22918448-82AA-5546-B7CE-F5B4C9D36AAE}" destId="{689F0440-4E22-2843-8F48-C1FA2FB4F8C6}" srcOrd="3" destOrd="0" presId="urn:microsoft.com/office/officeart/2005/8/layout/list1"/>
    <dgm:cxn modelId="{FBABB55B-4B67-5143-BFFB-1447A0ADA7EB}" type="presParOf" srcId="{22918448-82AA-5546-B7CE-F5B4C9D36AAE}" destId="{84337C17-434E-EB48-BA35-F3A7B3F27B2A}" srcOrd="4" destOrd="0" presId="urn:microsoft.com/office/officeart/2005/8/layout/list1"/>
    <dgm:cxn modelId="{4761E089-0C21-3B4C-9396-04E7F0CCEF3E}" type="presParOf" srcId="{84337C17-434E-EB48-BA35-F3A7B3F27B2A}" destId="{42B78281-E460-584F-8CB3-5C31983D8EBA}" srcOrd="0" destOrd="0" presId="urn:microsoft.com/office/officeart/2005/8/layout/list1"/>
    <dgm:cxn modelId="{2DD81C89-13D4-AE4D-99CE-3B530DAA5543}" type="presParOf" srcId="{84337C17-434E-EB48-BA35-F3A7B3F27B2A}" destId="{4E92D5D3-0975-D542-8C81-C0E1F2836AEA}" srcOrd="1" destOrd="0" presId="urn:microsoft.com/office/officeart/2005/8/layout/list1"/>
    <dgm:cxn modelId="{A3F41903-B088-6044-B5C4-930A1DBC7504}" type="presParOf" srcId="{22918448-82AA-5546-B7CE-F5B4C9D36AAE}" destId="{650D1808-2024-0741-8D28-2E3DB64C3908}" srcOrd="5" destOrd="0" presId="urn:microsoft.com/office/officeart/2005/8/layout/list1"/>
    <dgm:cxn modelId="{442C86B0-0A71-D946-BA0D-7C8664568873}" type="presParOf" srcId="{22918448-82AA-5546-B7CE-F5B4C9D36AAE}" destId="{39F76B95-8CF5-EB49-83A8-D41C4A79CF61}" srcOrd="6" destOrd="0" presId="urn:microsoft.com/office/officeart/2005/8/layout/list1"/>
    <dgm:cxn modelId="{A707CD82-2CD1-3649-92A8-B61B59DECF52}" type="presParOf" srcId="{22918448-82AA-5546-B7CE-F5B4C9D36AAE}" destId="{5146E780-105D-CD44-BCC6-FA4529B0416E}" srcOrd="7" destOrd="0" presId="urn:microsoft.com/office/officeart/2005/8/layout/list1"/>
    <dgm:cxn modelId="{4F507CDB-5774-B048-B40A-9B14F2017CA6}" type="presParOf" srcId="{22918448-82AA-5546-B7CE-F5B4C9D36AAE}" destId="{68773448-C24C-0943-B7CD-E8D2769A4E4D}" srcOrd="8" destOrd="0" presId="urn:microsoft.com/office/officeart/2005/8/layout/list1"/>
    <dgm:cxn modelId="{2B33A989-ED2A-154F-AF5D-1F31D6C880E4}" type="presParOf" srcId="{68773448-C24C-0943-B7CD-E8D2769A4E4D}" destId="{18565FEA-21F4-CD40-BFFE-11B3BE5C5B6C}" srcOrd="0" destOrd="0" presId="urn:microsoft.com/office/officeart/2005/8/layout/list1"/>
    <dgm:cxn modelId="{FC2D43ED-B73A-0740-8375-908D2F9B719E}" type="presParOf" srcId="{68773448-C24C-0943-B7CD-E8D2769A4E4D}" destId="{36EEFDE4-7E33-2347-9BB1-5F669108AB9F}" srcOrd="1" destOrd="0" presId="urn:microsoft.com/office/officeart/2005/8/layout/list1"/>
    <dgm:cxn modelId="{F2EEC09B-9C47-114C-8E5B-357F72F37EA6}" type="presParOf" srcId="{22918448-82AA-5546-B7CE-F5B4C9D36AAE}" destId="{3FF5EC95-07AA-454E-909B-8B2B72DF1C00}" srcOrd="9" destOrd="0" presId="urn:microsoft.com/office/officeart/2005/8/layout/list1"/>
    <dgm:cxn modelId="{2ECE8390-A390-954B-9E6F-0F387463DD7D}" type="presParOf" srcId="{22918448-82AA-5546-B7CE-F5B4C9D36AAE}" destId="{EBDD5655-0F48-5A4A-84E0-7B85D0DC2F0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Lemma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Lexeme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4080E8-9743-6042-8759-1E76BF02F5E9}" type="presOf" srcId="{39B583B0-AE0A-0D40-BEE9-90BBFB46AC5C}" destId="{A9EF8CF8-D55A-974F-8D7F-090604D80414}" srcOrd="0" destOrd="0" presId="urn:microsoft.com/office/officeart/2005/8/layout/hProcess9"/>
    <dgm:cxn modelId="{AE8DEFA1-5577-AB42-AC15-2D2B1FDF17C1}" type="presOf" srcId="{0626D9C2-8B54-BD45-86F3-2E3887392120}" destId="{B54230DA-16E1-4F44-9024-45F6C1B711D8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B2EF3B91-78BD-AD4A-9743-2EA85DC8D200}" type="presOf" srcId="{03A77295-AC7C-7A45-A03E-E86584C79910}" destId="{B93A80D5-1DC2-1F47-B16D-D2E6E5BAE2F9}" srcOrd="0" destOrd="0" presId="urn:microsoft.com/office/officeart/2005/8/layout/hProcess9"/>
    <dgm:cxn modelId="{4A6A9BF7-2F15-7541-849D-35E84788CE12}" type="presParOf" srcId="{B54230DA-16E1-4F44-9024-45F6C1B711D8}" destId="{99032815-E928-3244-A563-12499BD74933}" srcOrd="0" destOrd="0" presId="urn:microsoft.com/office/officeart/2005/8/layout/hProcess9"/>
    <dgm:cxn modelId="{84882A1C-B52A-114E-836A-986F760C0DAC}" type="presParOf" srcId="{B54230DA-16E1-4F44-9024-45F6C1B711D8}" destId="{0C3E7834-B162-DD4C-901E-76CD4D4906C4}" srcOrd="1" destOrd="0" presId="urn:microsoft.com/office/officeart/2005/8/layout/hProcess9"/>
    <dgm:cxn modelId="{7C3F3C00-B7FF-9E43-8E4F-5E5C0027CD48}" type="presParOf" srcId="{0C3E7834-B162-DD4C-901E-76CD4D4906C4}" destId="{A9EF8CF8-D55A-974F-8D7F-090604D80414}" srcOrd="0" destOrd="0" presId="urn:microsoft.com/office/officeart/2005/8/layout/hProcess9"/>
    <dgm:cxn modelId="{65AE0BD3-99A5-8E48-BF08-9782B2D14CB4}" type="presParOf" srcId="{0C3E7834-B162-DD4C-901E-76CD4D4906C4}" destId="{A420C902-3822-1B4A-9DA1-B86B14212450}" srcOrd="1" destOrd="0" presId="urn:microsoft.com/office/officeart/2005/8/layout/hProcess9"/>
    <dgm:cxn modelId="{7F2375B0-F54D-0E45-959E-BC08CCF243A4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running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7807A3-DCB1-A949-B192-D01FA75B3D50}" type="presOf" srcId="{0626D9C2-8B54-BD45-86F3-2E3887392120}" destId="{B54230DA-16E1-4F44-9024-45F6C1B711D8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0DAEEE80-64FF-134F-80A5-FBA50F7E2BC3}" type="presOf" srcId="{39B583B0-AE0A-0D40-BEE9-90BBFB46AC5C}" destId="{A9EF8CF8-D55A-974F-8D7F-090604D80414}" srcOrd="0" destOrd="0" presId="urn:microsoft.com/office/officeart/2005/8/layout/hProcess9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E92FB383-03D4-F14A-BC3D-9308A7125CF3}" type="presOf" srcId="{03A77295-AC7C-7A45-A03E-E86584C79910}" destId="{B93A80D5-1DC2-1F47-B16D-D2E6E5BAE2F9}" srcOrd="0" destOrd="0" presId="urn:microsoft.com/office/officeart/2005/8/layout/hProcess9"/>
    <dgm:cxn modelId="{7E071815-02D7-BE4C-83F2-3C1F298528FE}" type="presParOf" srcId="{B54230DA-16E1-4F44-9024-45F6C1B711D8}" destId="{99032815-E928-3244-A563-12499BD74933}" srcOrd="0" destOrd="0" presId="urn:microsoft.com/office/officeart/2005/8/layout/hProcess9"/>
    <dgm:cxn modelId="{F463BBE8-EAF3-764A-B58C-055B3155875D}" type="presParOf" srcId="{B54230DA-16E1-4F44-9024-45F6C1B711D8}" destId="{0C3E7834-B162-DD4C-901E-76CD4D4906C4}" srcOrd="1" destOrd="0" presId="urn:microsoft.com/office/officeart/2005/8/layout/hProcess9"/>
    <dgm:cxn modelId="{C0D0F00D-95CA-144F-9D54-10635DF31634}" type="presParOf" srcId="{0C3E7834-B162-DD4C-901E-76CD4D4906C4}" destId="{A9EF8CF8-D55A-974F-8D7F-090604D80414}" srcOrd="0" destOrd="0" presId="urn:microsoft.com/office/officeart/2005/8/layout/hProcess9"/>
    <dgm:cxn modelId="{2EB1C483-B420-A44B-9531-4668C83E038D}" type="presParOf" srcId="{0C3E7834-B162-DD4C-901E-76CD4D4906C4}" destId="{A420C902-3822-1B4A-9DA1-B86B14212450}" srcOrd="1" destOrd="0" presId="urn:microsoft.com/office/officeart/2005/8/layout/hProcess9"/>
    <dgm:cxn modelId="{1B57BD1C-F0AB-A344-BAA6-F16B461E681E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are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be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1B2E33-B307-9D4E-ADA5-27232ACA6C18}" type="presOf" srcId="{03A77295-AC7C-7A45-A03E-E86584C79910}" destId="{B93A80D5-1DC2-1F47-B16D-D2E6E5BAE2F9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333F6301-BEE6-C74E-B1A9-8703AFD30C64}" type="presOf" srcId="{39B583B0-AE0A-0D40-BEE9-90BBFB46AC5C}" destId="{A9EF8CF8-D55A-974F-8D7F-090604D80414}" srcOrd="0" destOrd="0" presId="urn:microsoft.com/office/officeart/2005/8/layout/hProcess9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17642DF9-090C-3A4E-823E-81DBDB3F8D48}" type="presOf" srcId="{0626D9C2-8B54-BD45-86F3-2E3887392120}" destId="{B54230DA-16E1-4F44-9024-45F6C1B711D8}" srcOrd="0" destOrd="0" presId="urn:microsoft.com/office/officeart/2005/8/layout/hProcess9"/>
    <dgm:cxn modelId="{645F6B04-D505-774F-9649-CF1B257D2831}" type="presParOf" srcId="{B54230DA-16E1-4F44-9024-45F6C1B711D8}" destId="{99032815-E928-3244-A563-12499BD74933}" srcOrd="0" destOrd="0" presId="urn:microsoft.com/office/officeart/2005/8/layout/hProcess9"/>
    <dgm:cxn modelId="{ECCF7B61-6F7A-5148-9E85-EF5981DF627F}" type="presParOf" srcId="{B54230DA-16E1-4F44-9024-45F6C1B711D8}" destId="{0C3E7834-B162-DD4C-901E-76CD4D4906C4}" srcOrd="1" destOrd="0" presId="urn:microsoft.com/office/officeart/2005/8/layout/hProcess9"/>
    <dgm:cxn modelId="{09504EF3-E05A-514B-BB88-08E2C2BB65FF}" type="presParOf" srcId="{0C3E7834-B162-DD4C-901E-76CD4D4906C4}" destId="{A9EF8CF8-D55A-974F-8D7F-090604D80414}" srcOrd="0" destOrd="0" presId="urn:microsoft.com/office/officeart/2005/8/layout/hProcess9"/>
    <dgm:cxn modelId="{4A3958BB-A630-6146-B696-F4950A8BAFD5}" type="presParOf" srcId="{0C3E7834-B162-DD4C-901E-76CD4D4906C4}" destId="{A420C902-3822-1B4A-9DA1-B86B14212450}" srcOrd="1" destOrd="0" presId="urn:microsoft.com/office/officeart/2005/8/layout/hProcess9"/>
    <dgm:cxn modelId="{8D8F9A4C-7D87-7744-B56C-20E9A17D7C24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E75EF01-7B01-1344-BFEC-02598DCF9215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BD894DF0-36F9-6045-AAB3-A24EFDEB731D}">
      <dgm:prSet phldrT="[Text]"/>
      <dgm:spPr/>
      <dgm:t>
        <a:bodyPr/>
        <a:lstStyle/>
        <a:p>
          <a:r>
            <a:rPr lang="en-US" dirty="0" smtClean="0"/>
            <a:t>Form</a:t>
          </a:r>
          <a:r>
            <a:rPr lang="en-US" baseline="0" dirty="0" smtClean="0"/>
            <a:t> 1</a:t>
          </a:r>
          <a:endParaRPr lang="en-US" dirty="0"/>
        </a:p>
      </dgm:t>
    </dgm:pt>
    <dgm:pt modelId="{35CDDE85-D9CD-E848-A60D-9EDD574AFD06}" type="parTrans" cxnId="{CF41E6EE-6B58-184E-887B-67864CCE1AA4}">
      <dgm:prSet/>
      <dgm:spPr/>
      <dgm:t>
        <a:bodyPr/>
        <a:lstStyle/>
        <a:p>
          <a:endParaRPr lang="en-US"/>
        </a:p>
      </dgm:t>
    </dgm:pt>
    <dgm:pt modelId="{6065F204-3E20-2748-BEF5-FCC75D65CB50}" type="sibTrans" cxnId="{CF41E6EE-6B58-184E-887B-67864CCE1AA4}">
      <dgm:prSet/>
      <dgm:spPr/>
      <dgm:t>
        <a:bodyPr/>
        <a:lstStyle/>
        <a:p>
          <a:endParaRPr lang="en-US"/>
        </a:p>
      </dgm:t>
    </dgm:pt>
    <dgm:pt modelId="{D91C8510-4C91-3F43-A951-CF952721FF87}">
      <dgm:prSet phldrT="[Text]"/>
      <dgm:spPr/>
      <dgm:t>
        <a:bodyPr/>
        <a:lstStyle/>
        <a:p>
          <a:r>
            <a:rPr lang="en-US" dirty="0" smtClean="0"/>
            <a:t>Form 2</a:t>
          </a:r>
          <a:endParaRPr lang="en-US" dirty="0"/>
        </a:p>
      </dgm:t>
    </dgm:pt>
    <dgm:pt modelId="{6958CE68-CAC3-E744-BDB0-CEC79F33C5F6}" type="parTrans" cxnId="{696A0EB6-0A58-1B4A-9E9D-D4ECF77B3FC9}">
      <dgm:prSet/>
      <dgm:spPr/>
      <dgm:t>
        <a:bodyPr/>
        <a:lstStyle/>
        <a:p>
          <a:endParaRPr lang="en-US"/>
        </a:p>
      </dgm:t>
    </dgm:pt>
    <dgm:pt modelId="{0A518750-CBEB-9C4D-8BA5-90A07FA5580A}" type="sibTrans" cxnId="{696A0EB6-0A58-1B4A-9E9D-D4ECF77B3FC9}">
      <dgm:prSet/>
      <dgm:spPr/>
      <dgm:t>
        <a:bodyPr/>
        <a:lstStyle/>
        <a:p>
          <a:endParaRPr lang="en-US"/>
        </a:p>
      </dgm:t>
    </dgm:pt>
    <dgm:pt modelId="{45AD04E3-819E-DC44-82D8-EF4AC6D1941F}" type="pres">
      <dgm:prSet presAssocID="{BE75EF01-7B01-1344-BFEC-02598DCF9215}" presName="linearFlow" presStyleCnt="0">
        <dgm:presLayoutVars>
          <dgm:dir/>
          <dgm:resizeHandles val="exact"/>
        </dgm:presLayoutVars>
      </dgm:prSet>
      <dgm:spPr/>
    </dgm:pt>
    <dgm:pt modelId="{EFADE903-8F1F-4C44-A953-15DD7FAC1898}" type="pres">
      <dgm:prSet presAssocID="{BD894DF0-36F9-6045-AAB3-A24EFDEB731D}" presName="node" presStyleLbl="node1" presStyleIdx="0" presStyleCnt="2">
        <dgm:presLayoutVars>
          <dgm:bulletEnabled val="1"/>
        </dgm:presLayoutVars>
      </dgm:prSet>
      <dgm:spPr/>
    </dgm:pt>
    <dgm:pt modelId="{A74244FB-701D-F24E-8D14-22C097BA4754}" type="pres">
      <dgm:prSet presAssocID="{6065F204-3E20-2748-BEF5-FCC75D65CB50}" presName="spacerL" presStyleCnt="0"/>
      <dgm:spPr/>
    </dgm:pt>
    <dgm:pt modelId="{756E8F69-F54F-2143-AF80-02240A284050}" type="pres">
      <dgm:prSet presAssocID="{6065F204-3E20-2748-BEF5-FCC75D65CB50}" presName="sibTrans" presStyleLbl="sibTrans2D1" presStyleIdx="0" presStyleCnt="1"/>
      <dgm:spPr/>
    </dgm:pt>
    <dgm:pt modelId="{1FB96CB6-F2FC-5A4B-BBA3-0707EB990238}" type="pres">
      <dgm:prSet presAssocID="{6065F204-3E20-2748-BEF5-FCC75D65CB50}" presName="spacerR" presStyleCnt="0"/>
      <dgm:spPr/>
    </dgm:pt>
    <dgm:pt modelId="{83C2EA51-AD68-EC43-93F0-B9EC07468071}" type="pres">
      <dgm:prSet presAssocID="{D91C8510-4C91-3F43-A951-CF952721FF87}" presName="node" presStyleLbl="node1" presStyleIdx="1" presStyleCnt="2">
        <dgm:presLayoutVars>
          <dgm:bulletEnabled val="1"/>
        </dgm:presLayoutVars>
      </dgm:prSet>
      <dgm:spPr/>
    </dgm:pt>
  </dgm:ptLst>
  <dgm:cxnLst>
    <dgm:cxn modelId="{8D38FD0B-66E3-0447-A187-E237E55578A1}" type="presOf" srcId="{BD894DF0-36F9-6045-AAB3-A24EFDEB731D}" destId="{EFADE903-8F1F-4C44-A953-15DD7FAC1898}" srcOrd="0" destOrd="0" presId="urn:microsoft.com/office/officeart/2005/8/layout/equation1"/>
    <dgm:cxn modelId="{E54DE67F-2EC1-0A45-8546-F552DB2059B5}" type="presOf" srcId="{BE75EF01-7B01-1344-BFEC-02598DCF9215}" destId="{45AD04E3-819E-DC44-82D8-EF4AC6D1941F}" srcOrd="0" destOrd="0" presId="urn:microsoft.com/office/officeart/2005/8/layout/equation1"/>
    <dgm:cxn modelId="{66DF152B-D093-6D41-A051-12BB1D121224}" type="presOf" srcId="{6065F204-3E20-2748-BEF5-FCC75D65CB50}" destId="{756E8F69-F54F-2143-AF80-02240A284050}" srcOrd="0" destOrd="0" presId="urn:microsoft.com/office/officeart/2005/8/layout/equation1"/>
    <dgm:cxn modelId="{696A0EB6-0A58-1B4A-9E9D-D4ECF77B3FC9}" srcId="{BE75EF01-7B01-1344-BFEC-02598DCF9215}" destId="{D91C8510-4C91-3F43-A951-CF952721FF87}" srcOrd="1" destOrd="0" parTransId="{6958CE68-CAC3-E744-BDB0-CEC79F33C5F6}" sibTransId="{0A518750-CBEB-9C4D-8BA5-90A07FA5580A}"/>
    <dgm:cxn modelId="{CF41E6EE-6B58-184E-887B-67864CCE1AA4}" srcId="{BE75EF01-7B01-1344-BFEC-02598DCF9215}" destId="{BD894DF0-36F9-6045-AAB3-A24EFDEB731D}" srcOrd="0" destOrd="0" parTransId="{35CDDE85-D9CD-E848-A60D-9EDD574AFD06}" sibTransId="{6065F204-3E20-2748-BEF5-FCC75D65CB50}"/>
    <dgm:cxn modelId="{E76CB2E5-E355-0947-B907-4E87C00B39E3}" type="presOf" srcId="{D91C8510-4C91-3F43-A951-CF952721FF87}" destId="{83C2EA51-AD68-EC43-93F0-B9EC07468071}" srcOrd="0" destOrd="0" presId="urn:microsoft.com/office/officeart/2005/8/layout/equation1"/>
    <dgm:cxn modelId="{7E3FF3D8-BB28-C847-AF2C-286EDCE1DADF}" type="presParOf" srcId="{45AD04E3-819E-DC44-82D8-EF4AC6D1941F}" destId="{EFADE903-8F1F-4C44-A953-15DD7FAC1898}" srcOrd="0" destOrd="0" presId="urn:microsoft.com/office/officeart/2005/8/layout/equation1"/>
    <dgm:cxn modelId="{9B617776-1E16-BA40-A12F-284FB766AAF3}" type="presParOf" srcId="{45AD04E3-819E-DC44-82D8-EF4AC6D1941F}" destId="{A74244FB-701D-F24E-8D14-22C097BA4754}" srcOrd="1" destOrd="0" presId="urn:microsoft.com/office/officeart/2005/8/layout/equation1"/>
    <dgm:cxn modelId="{4B9D86FF-24E8-2F4E-B33A-E7FE480CB722}" type="presParOf" srcId="{45AD04E3-819E-DC44-82D8-EF4AC6D1941F}" destId="{756E8F69-F54F-2143-AF80-02240A284050}" srcOrd="2" destOrd="0" presId="urn:microsoft.com/office/officeart/2005/8/layout/equation1"/>
    <dgm:cxn modelId="{F73521A6-1F51-F247-BD2C-D58C0CA819A6}" type="presParOf" srcId="{45AD04E3-819E-DC44-82D8-EF4AC6D1941F}" destId="{1FB96CB6-F2FC-5A4B-BBA3-0707EB990238}" srcOrd="3" destOrd="0" presId="urn:microsoft.com/office/officeart/2005/8/layout/equation1"/>
    <dgm:cxn modelId="{924020F0-7B91-614C-8DB6-CA198DE8F7A6}" type="presParOf" srcId="{45AD04E3-819E-DC44-82D8-EF4AC6D1941F}" destId="{83C2EA51-AD68-EC43-93F0-B9EC07468071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3B9328D-E95F-C244-B98D-97E230BCE488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D6672361-1CE8-234E-9889-0F90D819894F}">
      <dgm:prSet phldrT="[Text]"/>
      <dgm:spPr/>
      <dgm:t>
        <a:bodyPr/>
        <a:lstStyle/>
        <a:p>
          <a:r>
            <a:rPr lang="en-US" dirty="0" smtClean="0"/>
            <a:t>Meaning 1</a:t>
          </a:r>
          <a:endParaRPr lang="en-US" dirty="0"/>
        </a:p>
      </dgm:t>
    </dgm:pt>
    <dgm:pt modelId="{C783298B-9709-2C42-8CA3-F20A875E9D55}" type="parTrans" cxnId="{49A511A6-A611-CF49-A4BB-6860702A3DEB}">
      <dgm:prSet/>
      <dgm:spPr/>
      <dgm:t>
        <a:bodyPr/>
        <a:lstStyle/>
        <a:p>
          <a:endParaRPr lang="en-US"/>
        </a:p>
      </dgm:t>
    </dgm:pt>
    <dgm:pt modelId="{799C80A8-4E02-2248-8A53-58BD5B8A0BEB}" type="sibTrans" cxnId="{49A511A6-A611-CF49-A4BB-6860702A3DEB}">
      <dgm:prSet/>
      <dgm:spPr/>
      <dgm:t>
        <a:bodyPr/>
        <a:lstStyle/>
        <a:p>
          <a:endParaRPr lang="en-US"/>
        </a:p>
      </dgm:t>
    </dgm:pt>
    <dgm:pt modelId="{B3545824-8BE6-F24B-B86B-347414A0B676}">
      <dgm:prSet phldrT="[Text]"/>
      <dgm:spPr/>
      <dgm:t>
        <a:bodyPr/>
        <a:lstStyle/>
        <a:p>
          <a:r>
            <a:rPr lang="en-US" dirty="0" smtClean="0"/>
            <a:t>Meaning 2</a:t>
          </a:r>
          <a:endParaRPr lang="en-US" dirty="0"/>
        </a:p>
      </dgm:t>
    </dgm:pt>
    <dgm:pt modelId="{104F61DB-12B3-B644-B340-9A240EC03CBA}" type="parTrans" cxnId="{E8868E10-C4DA-1C47-8574-151ADA57EBD7}">
      <dgm:prSet/>
      <dgm:spPr/>
      <dgm:t>
        <a:bodyPr/>
        <a:lstStyle/>
        <a:p>
          <a:endParaRPr lang="en-US"/>
        </a:p>
      </dgm:t>
    </dgm:pt>
    <dgm:pt modelId="{DCA2D3EA-0073-C045-83E0-FA637498C8FB}" type="sibTrans" cxnId="{E8868E10-C4DA-1C47-8574-151ADA57EBD7}">
      <dgm:prSet/>
      <dgm:spPr/>
      <dgm:t>
        <a:bodyPr/>
        <a:lstStyle/>
        <a:p>
          <a:endParaRPr lang="en-US"/>
        </a:p>
      </dgm:t>
    </dgm:pt>
    <dgm:pt modelId="{31D3D78E-D084-F44C-A5F6-B4FF6D9D7B9F}" type="pres">
      <dgm:prSet presAssocID="{73B9328D-E95F-C244-B98D-97E230BCE488}" presName="linearFlow" presStyleCnt="0">
        <dgm:presLayoutVars>
          <dgm:dir/>
          <dgm:resizeHandles val="exact"/>
        </dgm:presLayoutVars>
      </dgm:prSet>
      <dgm:spPr/>
    </dgm:pt>
    <dgm:pt modelId="{9AEEDB18-B266-4F4D-818E-47CDA1E76703}" type="pres">
      <dgm:prSet presAssocID="{D6672361-1CE8-234E-9889-0F90D819894F}" presName="node" presStyleLbl="node1" presStyleIdx="0" presStyleCnt="2">
        <dgm:presLayoutVars>
          <dgm:bulletEnabled val="1"/>
        </dgm:presLayoutVars>
      </dgm:prSet>
      <dgm:spPr/>
    </dgm:pt>
    <dgm:pt modelId="{BF670F08-5107-544D-B7B3-F4B4925CE037}" type="pres">
      <dgm:prSet presAssocID="{799C80A8-4E02-2248-8A53-58BD5B8A0BEB}" presName="spacerL" presStyleCnt="0"/>
      <dgm:spPr/>
    </dgm:pt>
    <dgm:pt modelId="{A8AA5439-95CC-5144-B22C-9F2026085107}" type="pres">
      <dgm:prSet presAssocID="{799C80A8-4E02-2248-8A53-58BD5B8A0BEB}" presName="sibTrans" presStyleLbl="sibTrans2D1" presStyleIdx="0" presStyleCnt="1"/>
      <dgm:spPr/>
    </dgm:pt>
    <dgm:pt modelId="{75C91CB9-F323-E641-A217-80D033AD1282}" type="pres">
      <dgm:prSet presAssocID="{799C80A8-4E02-2248-8A53-58BD5B8A0BEB}" presName="spacerR" presStyleCnt="0"/>
      <dgm:spPr/>
    </dgm:pt>
    <dgm:pt modelId="{FE65E62B-79F8-E64E-899D-F035F7A2AAA9}" type="pres">
      <dgm:prSet presAssocID="{B3545824-8BE6-F24B-B86B-347414A0B676}" presName="node" presStyleLbl="node1" presStyleIdx="1" presStyleCnt="2">
        <dgm:presLayoutVars>
          <dgm:bulletEnabled val="1"/>
        </dgm:presLayoutVars>
      </dgm:prSet>
      <dgm:spPr/>
    </dgm:pt>
  </dgm:ptLst>
  <dgm:cxnLst>
    <dgm:cxn modelId="{BE33FA3E-E30B-6C4B-A87F-D12F3DA91F14}" type="presOf" srcId="{799C80A8-4E02-2248-8A53-58BD5B8A0BEB}" destId="{A8AA5439-95CC-5144-B22C-9F2026085107}" srcOrd="0" destOrd="0" presId="urn:microsoft.com/office/officeart/2005/8/layout/equation1"/>
    <dgm:cxn modelId="{49A511A6-A611-CF49-A4BB-6860702A3DEB}" srcId="{73B9328D-E95F-C244-B98D-97E230BCE488}" destId="{D6672361-1CE8-234E-9889-0F90D819894F}" srcOrd="0" destOrd="0" parTransId="{C783298B-9709-2C42-8CA3-F20A875E9D55}" sibTransId="{799C80A8-4E02-2248-8A53-58BD5B8A0BEB}"/>
    <dgm:cxn modelId="{D49EB490-EA30-834C-943D-EC8A1E095BD1}" type="presOf" srcId="{D6672361-1CE8-234E-9889-0F90D819894F}" destId="{9AEEDB18-B266-4F4D-818E-47CDA1E76703}" srcOrd="0" destOrd="0" presId="urn:microsoft.com/office/officeart/2005/8/layout/equation1"/>
    <dgm:cxn modelId="{8F040991-2DCB-C143-AF6F-DC067BC606F2}" type="presOf" srcId="{B3545824-8BE6-F24B-B86B-347414A0B676}" destId="{FE65E62B-79F8-E64E-899D-F035F7A2AAA9}" srcOrd="0" destOrd="0" presId="urn:microsoft.com/office/officeart/2005/8/layout/equation1"/>
    <dgm:cxn modelId="{E8868E10-C4DA-1C47-8574-151ADA57EBD7}" srcId="{73B9328D-E95F-C244-B98D-97E230BCE488}" destId="{B3545824-8BE6-F24B-B86B-347414A0B676}" srcOrd="1" destOrd="0" parTransId="{104F61DB-12B3-B644-B340-9A240EC03CBA}" sibTransId="{DCA2D3EA-0073-C045-83E0-FA637498C8FB}"/>
    <dgm:cxn modelId="{80EBE4A8-39B8-EE43-ACB2-BE35AE704E89}" type="presOf" srcId="{73B9328D-E95F-C244-B98D-97E230BCE488}" destId="{31D3D78E-D084-F44C-A5F6-B4FF6D9D7B9F}" srcOrd="0" destOrd="0" presId="urn:microsoft.com/office/officeart/2005/8/layout/equation1"/>
    <dgm:cxn modelId="{8424A320-C25B-F241-83E3-9EBFA9C2570C}" type="presParOf" srcId="{31D3D78E-D084-F44C-A5F6-B4FF6D9D7B9F}" destId="{9AEEDB18-B266-4F4D-818E-47CDA1E76703}" srcOrd="0" destOrd="0" presId="urn:microsoft.com/office/officeart/2005/8/layout/equation1"/>
    <dgm:cxn modelId="{47E85A04-ECBD-E14D-BDDB-0093C9B12883}" type="presParOf" srcId="{31D3D78E-D084-F44C-A5F6-B4FF6D9D7B9F}" destId="{BF670F08-5107-544D-B7B3-F4B4925CE037}" srcOrd="1" destOrd="0" presId="urn:microsoft.com/office/officeart/2005/8/layout/equation1"/>
    <dgm:cxn modelId="{18D5B4C5-07CB-334F-8379-02A63E0EF72D}" type="presParOf" srcId="{31D3D78E-D084-F44C-A5F6-B4FF6D9D7B9F}" destId="{A8AA5439-95CC-5144-B22C-9F2026085107}" srcOrd="2" destOrd="0" presId="urn:microsoft.com/office/officeart/2005/8/layout/equation1"/>
    <dgm:cxn modelId="{A4F4CCC5-928F-2440-BE86-A1E1AB8A10C3}" type="presParOf" srcId="{31D3D78E-D084-F44C-A5F6-B4FF6D9D7B9F}" destId="{75C91CB9-F323-E641-A217-80D033AD1282}" srcOrd="3" destOrd="0" presId="urn:microsoft.com/office/officeart/2005/8/layout/equation1"/>
    <dgm:cxn modelId="{C527EBE0-1A26-1247-B08A-4FE5BCFAC447}" type="presParOf" srcId="{31D3D78E-D084-F44C-A5F6-B4FF6D9D7B9F}" destId="{FE65E62B-79F8-E64E-899D-F035F7A2AAA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E75EF01-7B01-1344-BFEC-02598DCF9215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BD894DF0-36F9-6045-AAB3-A24EFDEB731D}">
      <dgm:prSet phldrT="[Text]"/>
      <dgm:spPr/>
      <dgm:t>
        <a:bodyPr/>
        <a:lstStyle/>
        <a:p>
          <a:r>
            <a:rPr lang="en-US" dirty="0" smtClean="0"/>
            <a:t>Bass (fish)</a:t>
          </a:r>
          <a:endParaRPr lang="en-US" dirty="0"/>
        </a:p>
      </dgm:t>
    </dgm:pt>
    <dgm:pt modelId="{35CDDE85-D9CD-E848-A60D-9EDD574AFD06}" type="parTrans" cxnId="{CF41E6EE-6B58-184E-887B-67864CCE1AA4}">
      <dgm:prSet/>
      <dgm:spPr/>
      <dgm:t>
        <a:bodyPr/>
        <a:lstStyle/>
        <a:p>
          <a:endParaRPr lang="en-US"/>
        </a:p>
      </dgm:t>
    </dgm:pt>
    <dgm:pt modelId="{6065F204-3E20-2748-BEF5-FCC75D65CB50}" type="sibTrans" cxnId="{CF41E6EE-6B58-184E-887B-67864CCE1AA4}">
      <dgm:prSet/>
      <dgm:spPr/>
      <dgm:t>
        <a:bodyPr/>
        <a:lstStyle/>
        <a:p>
          <a:endParaRPr lang="en-US"/>
        </a:p>
      </dgm:t>
    </dgm:pt>
    <dgm:pt modelId="{D91C8510-4C91-3F43-A951-CF952721FF87}">
      <dgm:prSet phldrT="[Text]"/>
      <dgm:spPr/>
      <dgm:t>
        <a:bodyPr/>
        <a:lstStyle/>
        <a:p>
          <a:r>
            <a:rPr lang="en-US" dirty="0" smtClean="0"/>
            <a:t>Bass (voice</a:t>
          </a:r>
          <a:r>
            <a:rPr lang="en-US" baseline="0" dirty="0" smtClean="0"/>
            <a:t> part)</a:t>
          </a:r>
          <a:endParaRPr lang="en-US" dirty="0"/>
        </a:p>
      </dgm:t>
    </dgm:pt>
    <dgm:pt modelId="{6958CE68-CAC3-E744-BDB0-CEC79F33C5F6}" type="parTrans" cxnId="{696A0EB6-0A58-1B4A-9E9D-D4ECF77B3FC9}">
      <dgm:prSet/>
      <dgm:spPr/>
      <dgm:t>
        <a:bodyPr/>
        <a:lstStyle/>
        <a:p>
          <a:endParaRPr lang="en-US"/>
        </a:p>
      </dgm:t>
    </dgm:pt>
    <dgm:pt modelId="{0A518750-CBEB-9C4D-8BA5-90A07FA5580A}" type="sibTrans" cxnId="{696A0EB6-0A58-1B4A-9E9D-D4ECF77B3FC9}">
      <dgm:prSet/>
      <dgm:spPr/>
      <dgm:t>
        <a:bodyPr/>
        <a:lstStyle/>
        <a:p>
          <a:endParaRPr lang="en-US"/>
        </a:p>
      </dgm:t>
    </dgm:pt>
    <dgm:pt modelId="{45AD04E3-819E-DC44-82D8-EF4AC6D1941F}" type="pres">
      <dgm:prSet presAssocID="{BE75EF01-7B01-1344-BFEC-02598DCF9215}" presName="linearFlow" presStyleCnt="0">
        <dgm:presLayoutVars>
          <dgm:dir/>
          <dgm:resizeHandles val="exact"/>
        </dgm:presLayoutVars>
      </dgm:prSet>
      <dgm:spPr/>
    </dgm:pt>
    <dgm:pt modelId="{EFADE903-8F1F-4C44-A953-15DD7FAC1898}" type="pres">
      <dgm:prSet presAssocID="{BD894DF0-36F9-6045-AAB3-A24EFDEB731D}" presName="node" presStyleLbl="node1" presStyleIdx="0" presStyleCnt="2">
        <dgm:presLayoutVars>
          <dgm:bulletEnabled val="1"/>
        </dgm:presLayoutVars>
      </dgm:prSet>
      <dgm:spPr/>
    </dgm:pt>
    <dgm:pt modelId="{A74244FB-701D-F24E-8D14-22C097BA4754}" type="pres">
      <dgm:prSet presAssocID="{6065F204-3E20-2748-BEF5-FCC75D65CB50}" presName="spacerL" presStyleCnt="0"/>
      <dgm:spPr/>
    </dgm:pt>
    <dgm:pt modelId="{756E8F69-F54F-2143-AF80-02240A284050}" type="pres">
      <dgm:prSet presAssocID="{6065F204-3E20-2748-BEF5-FCC75D65CB50}" presName="sibTrans" presStyleLbl="sibTrans2D1" presStyleIdx="0" presStyleCnt="1"/>
      <dgm:spPr/>
    </dgm:pt>
    <dgm:pt modelId="{1FB96CB6-F2FC-5A4B-BBA3-0707EB990238}" type="pres">
      <dgm:prSet presAssocID="{6065F204-3E20-2748-BEF5-FCC75D65CB50}" presName="spacerR" presStyleCnt="0"/>
      <dgm:spPr/>
    </dgm:pt>
    <dgm:pt modelId="{83C2EA51-AD68-EC43-93F0-B9EC07468071}" type="pres">
      <dgm:prSet presAssocID="{D91C8510-4C91-3F43-A951-CF952721FF87}" presName="node" presStyleLbl="node1" presStyleIdx="1" presStyleCnt="2">
        <dgm:presLayoutVars>
          <dgm:bulletEnabled val="1"/>
        </dgm:presLayoutVars>
      </dgm:prSet>
      <dgm:spPr/>
    </dgm:pt>
  </dgm:ptLst>
  <dgm:cxnLst>
    <dgm:cxn modelId="{76D4EA53-190F-3148-BDD2-59C98953AB9D}" type="presOf" srcId="{BE75EF01-7B01-1344-BFEC-02598DCF9215}" destId="{45AD04E3-819E-DC44-82D8-EF4AC6D1941F}" srcOrd="0" destOrd="0" presId="urn:microsoft.com/office/officeart/2005/8/layout/equation1"/>
    <dgm:cxn modelId="{FDFB1B91-BF22-8A4B-BF5D-DF75D00A1CFE}" type="presOf" srcId="{6065F204-3E20-2748-BEF5-FCC75D65CB50}" destId="{756E8F69-F54F-2143-AF80-02240A284050}" srcOrd="0" destOrd="0" presId="urn:microsoft.com/office/officeart/2005/8/layout/equation1"/>
    <dgm:cxn modelId="{696A0EB6-0A58-1B4A-9E9D-D4ECF77B3FC9}" srcId="{BE75EF01-7B01-1344-BFEC-02598DCF9215}" destId="{D91C8510-4C91-3F43-A951-CF952721FF87}" srcOrd="1" destOrd="0" parTransId="{6958CE68-CAC3-E744-BDB0-CEC79F33C5F6}" sibTransId="{0A518750-CBEB-9C4D-8BA5-90A07FA5580A}"/>
    <dgm:cxn modelId="{E479B8F6-0CFD-344B-8AA1-FC2FFAC31CAD}" type="presOf" srcId="{BD894DF0-36F9-6045-AAB3-A24EFDEB731D}" destId="{EFADE903-8F1F-4C44-A953-15DD7FAC1898}" srcOrd="0" destOrd="0" presId="urn:microsoft.com/office/officeart/2005/8/layout/equation1"/>
    <dgm:cxn modelId="{CF41E6EE-6B58-184E-887B-67864CCE1AA4}" srcId="{BE75EF01-7B01-1344-BFEC-02598DCF9215}" destId="{BD894DF0-36F9-6045-AAB3-A24EFDEB731D}" srcOrd="0" destOrd="0" parTransId="{35CDDE85-D9CD-E848-A60D-9EDD574AFD06}" sibTransId="{6065F204-3E20-2748-BEF5-FCC75D65CB50}"/>
    <dgm:cxn modelId="{AB510215-F116-9049-ACA4-6C667EBCC3CB}" type="presOf" srcId="{D91C8510-4C91-3F43-A951-CF952721FF87}" destId="{83C2EA51-AD68-EC43-93F0-B9EC07468071}" srcOrd="0" destOrd="0" presId="urn:microsoft.com/office/officeart/2005/8/layout/equation1"/>
    <dgm:cxn modelId="{151806C0-9617-3545-8858-A0F4664254F2}" type="presParOf" srcId="{45AD04E3-819E-DC44-82D8-EF4AC6D1941F}" destId="{EFADE903-8F1F-4C44-A953-15DD7FAC1898}" srcOrd="0" destOrd="0" presId="urn:microsoft.com/office/officeart/2005/8/layout/equation1"/>
    <dgm:cxn modelId="{E5A745B8-E600-A24A-8430-2C320BBFB30B}" type="presParOf" srcId="{45AD04E3-819E-DC44-82D8-EF4AC6D1941F}" destId="{A74244FB-701D-F24E-8D14-22C097BA4754}" srcOrd="1" destOrd="0" presId="urn:microsoft.com/office/officeart/2005/8/layout/equation1"/>
    <dgm:cxn modelId="{C113E069-61A6-134A-82D8-B49E883B5992}" type="presParOf" srcId="{45AD04E3-819E-DC44-82D8-EF4AC6D1941F}" destId="{756E8F69-F54F-2143-AF80-02240A284050}" srcOrd="2" destOrd="0" presId="urn:microsoft.com/office/officeart/2005/8/layout/equation1"/>
    <dgm:cxn modelId="{3FE24555-3B5B-8543-9156-2D2DAF58C1BF}" type="presParOf" srcId="{45AD04E3-819E-DC44-82D8-EF4AC6D1941F}" destId="{1FB96CB6-F2FC-5A4B-BBA3-0707EB990238}" srcOrd="3" destOrd="0" presId="urn:microsoft.com/office/officeart/2005/8/layout/equation1"/>
    <dgm:cxn modelId="{ECAFC50E-FCBA-3541-8C92-3474919C7B2F}" type="presParOf" srcId="{45AD04E3-819E-DC44-82D8-EF4AC6D1941F}" destId="{83C2EA51-AD68-EC43-93F0-B9EC07468071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3B9328D-E95F-C244-B98D-97E230BCE488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D6672361-1CE8-234E-9889-0F90D819894F}">
      <dgm:prSet phldrT="[Text]"/>
      <dgm:spPr/>
      <dgm:t>
        <a:bodyPr/>
        <a:lstStyle/>
        <a:p>
          <a:r>
            <a:rPr lang="en-US" dirty="0" smtClean="0"/>
            <a:t>Small</a:t>
          </a:r>
          <a:endParaRPr lang="en-US" dirty="0"/>
        </a:p>
      </dgm:t>
    </dgm:pt>
    <dgm:pt modelId="{C783298B-9709-2C42-8CA3-F20A875E9D55}" type="parTrans" cxnId="{49A511A6-A611-CF49-A4BB-6860702A3DEB}">
      <dgm:prSet/>
      <dgm:spPr/>
      <dgm:t>
        <a:bodyPr/>
        <a:lstStyle/>
        <a:p>
          <a:endParaRPr lang="en-US"/>
        </a:p>
      </dgm:t>
    </dgm:pt>
    <dgm:pt modelId="{799C80A8-4E02-2248-8A53-58BD5B8A0BEB}" type="sibTrans" cxnId="{49A511A6-A611-CF49-A4BB-6860702A3DEB}">
      <dgm:prSet/>
      <dgm:spPr/>
      <dgm:t>
        <a:bodyPr/>
        <a:lstStyle/>
        <a:p>
          <a:endParaRPr lang="en-US"/>
        </a:p>
      </dgm:t>
    </dgm:pt>
    <dgm:pt modelId="{B3545824-8BE6-F24B-B86B-347414A0B676}">
      <dgm:prSet phldrT="[Text]"/>
      <dgm:spPr/>
      <dgm:t>
        <a:bodyPr/>
        <a:lstStyle/>
        <a:p>
          <a:r>
            <a:rPr lang="en-US" dirty="0" smtClean="0"/>
            <a:t>Little</a:t>
          </a:r>
          <a:endParaRPr lang="en-US" dirty="0"/>
        </a:p>
      </dgm:t>
    </dgm:pt>
    <dgm:pt modelId="{104F61DB-12B3-B644-B340-9A240EC03CBA}" type="parTrans" cxnId="{E8868E10-C4DA-1C47-8574-151ADA57EBD7}">
      <dgm:prSet/>
      <dgm:spPr/>
      <dgm:t>
        <a:bodyPr/>
        <a:lstStyle/>
        <a:p>
          <a:endParaRPr lang="en-US"/>
        </a:p>
      </dgm:t>
    </dgm:pt>
    <dgm:pt modelId="{DCA2D3EA-0073-C045-83E0-FA637498C8FB}" type="sibTrans" cxnId="{E8868E10-C4DA-1C47-8574-151ADA57EBD7}">
      <dgm:prSet/>
      <dgm:spPr/>
      <dgm:t>
        <a:bodyPr/>
        <a:lstStyle/>
        <a:p>
          <a:endParaRPr lang="en-US"/>
        </a:p>
      </dgm:t>
    </dgm:pt>
    <dgm:pt modelId="{31D3D78E-D084-F44C-A5F6-B4FF6D9D7B9F}" type="pres">
      <dgm:prSet presAssocID="{73B9328D-E95F-C244-B98D-97E230BCE488}" presName="linearFlow" presStyleCnt="0">
        <dgm:presLayoutVars>
          <dgm:dir/>
          <dgm:resizeHandles val="exact"/>
        </dgm:presLayoutVars>
      </dgm:prSet>
      <dgm:spPr/>
    </dgm:pt>
    <dgm:pt modelId="{9AEEDB18-B266-4F4D-818E-47CDA1E76703}" type="pres">
      <dgm:prSet presAssocID="{D6672361-1CE8-234E-9889-0F90D819894F}" presName="node" presStyleLbl="node1" presStyleIdx="0" presStyleCnt="2">
        <dgm:presLayoutVars>
          <dgm:bulletEnabled val="1"/>
        </dgm:presLayoutVars>
      </dgm:prSet>
      <dgm:spPr/>
    </dgm:pt>
    <dgm:pt modelId="{BF670F08-5107-544D-B7B3-F4B4925CE037}" type="pres">
      <dgm:prSet presAssocID="{799C80A8-4E02-2248-8A53-58BD5B8A0BEB}" presName="spacerL" presStyleCnt="0"/>
      <dgm:spPr/>
    </dgm:pt>
    <dgm:pt modelId="{A8AA5439-95CC-5144-B22C-9F2026085107}" type="pres">
      <dgm:prSet presAssocID="{799C80A8-4E02-2248-8A53-58BD5B8A0BEB}" presName="sibTrans" presStyleLbl="sibTrans2D1" presStyleIdx="0" presStyleCnt="1"/>
      <dgm:spPr/>
    </dgm:pt>
    <dgm:pt modelId="{75C91CB9-F323-E641-A217-80D033AD1282}" type="pres">
      <dgm:prSet presAssocID="{799C80A8-4E02-2248-8A53-58BD5B8A0BEB}" presName="spacerR" presStyleCnt="0"/>
      <dgm:spPr/>
    </dgm:pt>
    <dgm:pt modelId="{FE65E62B-79F8-E64E-899D-F035F7A2AAA9}" type="pres">
      <dgm:prSet presAssocID="{B3545824-8BE6-F24B-B86B-347414A0B676}" presName="node" presStyleLbl="node1" presStyleIdx="1" presStyleCnt="2">
        <dgm:presLayoutVars>
          <dgm:bulletEnabled val="1"/>
        </dgm:presLayoutVars>
      </dgm:prSet>
      <dgm:spPr/>
    </dgm:pt>
  </dgm:ptLst>
  <dgm:cxnLst>
    <dgm:cxn modelId="{49A511A6-A611-CF49-A4BB-6860702A3DEB}" srcId="{73B9328D-E95F-C244-B98D-97E230BCE488}" destId="{D6672361-1CE8-234E-9889-0F90D819894F}" srcOrd="0" destOrd="0" parTransId="{C783298B-9709-2C42-8CA3-F20A875E9D55}" sibTransId="{799C80A8-4E02-2248-8A53-58BD5B8A0BEB}"/>
    <dgm:cxn modelId="{F349348C-A357-3D4C-B26B-C7F254D1A0C7}" type="presOf" srcId="{D6672361-1CE8-234E-9889-0F90D819894F}" destId="{9AEEDB18-B266-4F4D-818E-47CDA1E76703}" srcOrd="0" destOrd="0" presId="urn:microsoft.com/office/officeart/2005/8/layout/equation1"/>
    <dgm:cxn modelId="{20DEB84F-C871-1C47-8B3B-3ED566AA6359}" type="presOf" srcId="{B3545824-8BE6-F24B-B86B-347414A0B676}" destId="{FE65E62B-79F8-E64E-899D-F035F7A2AAA9}" srcOrd="0" destOrd="0" presId="urn:microsoft.com/office/officeart/2005/8/layout/equation1"/>
    <dgm:cxn modelId="{EB60498B-60C3-504D-B16F-E02848A5D554}" type="presOf" srcId="{799C80A8-4E02-2248-8A53-58BD5B8A0BEB}" destId="{A8AA5439-95CC-5144-B22C-9F2026085107}" srcOrd="0" destOrd="0" presId="urn:microsoft.com/office/officeart/2005/8/layout/equation1"/>
    <dgm:cxn modelId="{9BE0DDB1-0E3B-9043-BBAA-BBD75A655630}" type="presOf" srcId="{73B9328D-E95F-C244-B98D-97E230BCE488}" destId="{31D3D78E-D084-F44C-A5F6-B4FF6D9D7B9F}" srcOrd="0" destOrd="0" presId="urn:microsoft.com/office/officeart/2005/8/layout/equation1"/>
    <dgm:cxn modelId="{E8868E10-C4DA-1C47-8574-151ADA57EBD7}" srcId="{73B9328D-E95F-C244-B98D-97E230BCE488}" destId="{B3545824-8BE6-F24B-B86B-347414A0B676}" srcOrd="1" destOrd="0" parTransId="{104F61DB-12B3-B644-B340-9A240EC03CBA}" sibTransId="{DCA2D3EA-0073-C045-83E0-FA637498C8FB}"/>
    <dgm:cxn modelId="{D976FFD1-01BD-C342-89A7-588826752B26}" type="presParOf" srcId="{31D3D78E-D084-F44C-A5F6-B4FF6D9D7B9F}" destId="{9AEEDB18-B266-4F4D-818E-47CDA1E76703}" srcOrd="0" destOrd="0" presId="urn:microsoft.com/office/officeart/2005/8/layout/equation1"/>
    <dgm:cxn modelId="{0933FBFA-B055-0348-8183-A53341CE9CE6}" type="presParOf" srcId="{31D3D78E-D084-F44C-A5F6-B4FF6D9D7B9F}" destId="{BF670F08-5107-544D-B7B3-F4B4925CE037}" srcOrd="1" destOrd="0" presId="urn:microsoft.com/office/officeart/2005/8/layout/equation1"/>
    <dgm:cxn modelId="{E04E1AB9-4D95-354A-A898-BB81EE97BA52}" type="presParOf" srcId="{31D3D78E-D084-F44C-A5F6-B4FF6D9D7B9F}" destId="{A8AA5439-95CC-5144-B22C-9F2026085107}" srcOrd="2" destOrd="0" presId="urn:microsoft.com/office/officeart/2005/8/layout/equation1"/>
    <dgm:cxn modelId="{F185A99F-123D-2342-A93A-AB77A5F10C85}" type="presParOf" srcId="{31D3D78E-D084-F44C-A5F6-B4FF6D9D7B9F}" destId="{75C91CB9-F323-E641-A217-80D033AD1282}" srcOrd="3" destOrd="0" presId="urn:microsoft.com/office/officeart/2005/8/layout/equation1"/>
    <dgm:cxn modelId="{B60B5331-C5CF-774C-AF16-DDD07B8CCD49}" type="presParOf" srcId="{31D3D78E-D084-F44C-A5F6-B4FF6D9D7B9F}" destId="{FE65E62B-79F8-E64E-899D-F035F7A2AAA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C51DF7A-D3A2-EB45-A7EF-34B2A4D29CB1}" type="doc">
      <dgm:prSet loTypeId="urn:microsoft.com/office/officeart/2005/8/layout/vList5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B513F1B-707F-3A4A-BA76-12AC88D2E5FA}">
      <dgm:prSet phldrT="[Text]"/>
      <dgm:spPr/>
      <dgm:t>
        <a:bodyPr/>
        <a:lstStyle/>
        <a:p>
          <a:r>
            <a:rPr lang="en-US" dirty="0" smtClean="0"/>
            <a:t>Speech</a:t>
          </a:r>
          <a:endParaRPr lang="en-US" dirty="0"/>
        </a:p>
      </dgm:t>
    </dgm:pt>
    <dgm:pt modelId="{271B7D21-6568-6842-B736-16236BA60DEF}" type="parTrans" cxnId="{F0A60061-1FA7-744F-94EF-42BF65B60EE3}">
      <dgm:prSet/>
      <dgm:spPr/>
      <dgm:t>
        <a:bodyPr/>
        <a:lstStyle/>
        <a:p>
          <a:endParaRPr lang="en-US"/>
        </a:p>
      </dgm:t>
    </dgm:pt>
    <dgm:pt modelId="{DF1F3F74-A485-1342-B0C9-CCD315C31D12}" type="sibTrans" cxnId="{F0A60061-1FA7-744F-94EF-42BF65B60EE3}">
      <dgm:prSet/>
      <dgm:spPr/>
      <dgm:t>
        <a:bodyPr/>
        <a:lstStyle/>
        <a:p>
          <a:endParaRPr lang="en-US"/>
        </a:p>
      </dgm:t>
    </dgm:pt>
    <dgm:pt modelId="{11CB99D6-795C-A148-98B5-A20B6C198318}">
      <dgm:prSet phldrT="[Text]"/>
      <dgm:spPr/>
      <dgm:t>
        <a:bodyPr/>
        <a:lstStyle/>
        <a:p>
          <a:r>
            <a:rPr lang="en-US" dirty="0" smtClean="0"/>
            <a:t>Orator</a:t>
          </a:r>
          <a:endParaRPr lang="en-US" dirty="0"/>
        </a:p>
      </dgm:t>
    </dgm:pt>
    <dgm:pt modelId="{D5BF128E-8749-5341-BE7D-41614744FF56}" type="parTrans" cxnId="{80B64CD6-2F02-1246-8ACF-9F41607E9D83}">
      <dgm:prSet/>
      <dgm:spPr/>
      <dgm:t>
        <a:bodyPr/>
        <a:lstStyle/>
        <a:p>
          <a:endParaRPr lang="en-US"/>
        </a:p>
      </dgm:t>
    </dgm:pt>
    <dgm:pt modelId="{44938A1C-CFDA-A547-8969-6CBFFD80EE31}" type="sibTrans" cxnId="{80B64CD6-2F02-1246-8ACF-9F41607E9D83}">
      <dgm:prSet/>
      <dgm:spPr/>
      <dgm:t>
        <a:bodyPr/>
        <a:lstStyle/>
        <a:p>
          <a:endParaRPr lang="en-US"/>
        </a:p>
      </dgm:t>
    </dgm:pt>
    <dgm:pt modelId="{5BD994C4-2AB3-F042-8AAE-A2CC79D6D82B}">
      <dgm:prSet phldrT="[Text]"/>
      <dgm:spPr/>
      <dgm:t>
        <a:bodyPr/>
        <a:lstStyle/>
        <a:p>
          <a:r>
            <a:rPr lang="en-US" dirty="0" smtClean="0"/>
            <a:t>Rhetoric</a:t>
          </a:r>
          <a:endParaRPr lang="en-US" dirty="0"/>
        </a:p>
      </dgm:t>
    </dgm:pt>
    <dgm:pt modelId="{22484EA5-F7FD-724F-ABE5-2824B79E7FDD}" type="parTrans" cxnId="{3459246E-59C8-FE4B-A56F-F784D8F882A5}">
      <dgm:prSet/>
      <dgm:spPr/>
      <dgm:t>
        <a:bodyPr/>
        <a:lstStyle/>
        <a:p>
          <a:endParaRPr lang="en-US"/>
        </a:p>
      </dgm:t>
    </dgm:pt>
    <dgm:pt modelId="{A9A8A8DA-684F-824F-9507-63C8F85AC176}" type="sibTrans" cxnId="{3459246E-59C8-FE4B-A56F-F784D8F882A5}">
      <dgm:prSet/>
      <dgm:spPr/>
      <dgm:t>
        <a:bodyPr/>
        <a:lstStyle/>
        <a:p>
          <a:endParaRPr lang="en-US"/>
        </a:p>
      </dgm:t>
    </dgm:pt>
    <dgm:pt modelId="{183A2477-27E9-4E4E-8075-2EA4B6E4BFAF}">
      <dgm:prSet phldrT="[Text]"/>
      <dgm:spPr/>
      <dgm:t>
        <a:bodyPr/>
        <a:lstStyle/>
        <a:p>
          <a:r>
            <a:rPr lang="en-US" dirty="0" smtClean="0"/>
            <a:t>A definition</a:t>
          </a:r>
          <a:endParaRPr lang="en-US" dirty="0"/>
        </a:p>
      </dgm:t>
    </dgm:pt>
    <dgm:pt modelId="{648B852E-CFB8-D443-9E4F-9225E0CDBD1A}" type="parTrans" cxnId="{A82D71F7-6480-8A47-900B-B92BC5EBFDDC}">
      <dgm:prSet/>
      <dgm:spPr/>
      <dgm:t>
        <a:bodyPr/>
        <a:lstStyle/>
        <a:p>
          <a:endParaRPr lang="en-US"/>
        </a:p>
      </dgm:t>
    </dgm:pt>
    <dgm:pt modelId="{AC454BAF-E07F-F945-A5CA-0C8A1095D86C}" type="sibTrans" cxnId="{A82D71F7-6480-8A47-900B-B92BC5EBFDDC}">
      <dgm:prSet/>
      <dgm:spPr/>
      <dgm:t>
        <a:bodyPr/>
        <a:lstStyle/>
        <a:p>
          <a:endParaRPr lang="en-US"/>
        </a:p>
      </dgm:t>
    </dgm:pt>
    <dgm:pt modelId="{776D29D8-AF45-A748-B5F0-5D80043AAA58}">
      <dgm:prSet phldrT="[Text]"/>
      <dgm:spPr/>
      <dgm:t>
        <a:bodyPr/>
        <a:lstStyle/>
        <a:p>
          <a:r>
            <a:rPr lang="en-US" dirty="0" smtClean="0"/>
            <a:t>A definition</a:t>
          </a:r>
          <a:endParaRPr lang="en-US" dirty="0"/>
        </a:p>
      </dgm:t>
    </dgm:pt>
    <dgm:pt modelId="{0F65DD08-391F-F34E-9EBC-FADB16CC0413}" type="parTrans" cxnId="{2C77C932-2569-7043-94C5-7B019F563460}">
      <dgm:prSet/>
      <dgm:spPr/>
    </dgm:pt>
    <dgm:pt modelId="{759EAB72-F07E-2C4B-B49B-C7A82C68BB5A}" type="sibTrans" cxnId="{2C77C932-2569-7043-94C5-7B019F563460}">
      <dgm:prSet/>
      <dgm:spPr/>
    </dgm:pt>
    <dgm:pt modelId="{CCD93E15-EFA2-8245-AAD7-ED0384CEB9DE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dirty="0" err="1" smtClean="0"/>
            <a:t>defininition</a:t>
          </a:r>
          <a:endParaRPr lang="en-US" dirty="0"/>
        </a:p>
      </dgm:t>
    </dgm:pt>
    <dgm:pt modelId="{B3AF91DF-2F9B-314A-B919-CEC22020AB6E}" type="parTrans" cxnId="{76F670FF-48DD-204B-B38C-6DE5C9C7CE7A}">
      <dgm:prSet/>
      <dgm:spPr/>
    </dgm:pt>
    <dgm:pt modelId="{3845FD1A-D9EA-DB44-8295-0510E8C5E3B8}" type="sibTrans" cxnId="{76F670FF-48DD-204B-B38C-6DE5C9C7CE7A}">
      <dgm:prSet/>
      <dgm:spPr/>
    </dgm:pt>
    <dgm:pt modelId="{5060A844-7F0B-E641-A8F0-1F0F0BAB099C}" type="pres">
      <dgm:prSet presAssocID="{BC51DF7A-D3A2-EB45-A7EF-34B2A4D29CB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A9255E-D9B3-A448-92BE-096C47007050}" type="pres">
      <dgm:prSet presAssocID="{1B513F1B-707F-3A4A-BA76-12AC88D2E5FA}" presName="linNode" presStyleCnt="0"/>
      <dgm:spPr/>
    </dgm:pt>
    <dgm:pt modelId="{8597028F-F98A-184F-9B8E-12C0CD7712D8}" type="pres">
      <dgm:prSet presAssocID="{1B513F1B-707F-3A4A-BA76-12AC88D2E5F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87646-7412-004C-9C3D-41D0B18C55D1}" type="pres">
      <dgm:prSet presAssocID="{1B513F1B-707F-3A4A-BA76-12AC88D2E5F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0396E-0506-EB44-AF69-27409AAD600E}" type="pres">
      <dgm:prSet presAssocID="{DF1F3F74-A485-1342-B0C9-CCD315C31D12}" presName="sp" presStyleCnt="0"/>
      <dgm:spPr/>
    </dgm:pt>
    <dgm:pt modelId="{1A9F148B-9BC0-A541-98C8-8EFEC5309FF2}" type="pres">
      <dgm:prSet presAssocID="{11CB99D6-795C-A148-98B5-A20B6C198318}" presName="linNode" presStyleCnt="0"/>
      <dgm:spPr/>
    </dgm:pt>
    <dgm:pt modelId="{6F5B036B-57CA-2747-82C9-ECAB84798ED8}" type="pres">
      <dgm:prSet presAssocID="{11CB99D6-795C-A148-98B5-A20B6C19831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42A31-B45B-234A-AC54-E73B1AA25466}" type="pres">
      <dgm:prSet presAssocID="{11CB99D6-795C-A148-98B5-A20B6C19831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D2A260-A788-1548-9C1A-090271A19BA3}" type="pres">
      <dgm:prSet presAssocID="{44938A1C-CFDA-A547-8969-6CBFFD80EE31}" presName="sp" presStyleCnt="0"/>
      <dgm:spPr/>
    </dgm:pt>
    <dgm:pt modelId="{AD036C3B-CBE4-F141-A4FE-655912EED462}" type="pres">
      <dgm:prSet presAssocID="{5BD994C4-2AB3-F042-8AAE-A2CC79D6D82B}" presName="linNode" presStyleCnt="0"/>
      <dgm:spPr/>
    </dgm:pt>
    <dgm:pt modelId="{4458D59D-2BE2-164B-8319-1F81ECB48394}" type="pres">
      <dgm:prSet presAssocID="{5BD994C4-2AB3-F042-8AAE-A2CC79D6D82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45B1F1-4E20-7445-8FB9-F4A6FA90AADA}" type="pres">
      <dgm:prSet presAssocID="{5BD994C4-2AB3-F042-8AAE-A2CC79D6D82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BF5B38-1031-F742-BD29-B49009E24838}" type="presOf" srcId="{11CB99D6-795C-A148-98B5-A20B6C198318}" destId="{6F5B036B-57CA-2747-82C9-ECAB84798ED8}" srcOrd="0" destOrd="0" presId="urn:microsoft.com/office/officeart/2005/8/layout/vList5"/>
    <dgm:cxn modelId="{F0A60061-1FA7-744F-94EF-42BF65B60EE3}" srcId="{BC51DF7A-D3A2-EB45-A7EF-34B2A4D29CB1}" destId="{1B513F1B-707F-3A4A-BA76-12AC88D2E5FA}" srcOrd="0" destOrd="0" parTransId="{271B7D21-6568-6842-B736-16236BA60DEF}" sibTransId="{DF1F3F74-A485-1342-B0C9-CCD315C31D12}"/>
    <dgm:cxn modelId="{BED3B563-809D-4546-8FBE-28A079F7754B}" type="presOf" srcId="{183A2477-27E9-4E4E-8075-2EA4B6E4BFAF}" destId="{02587646-7412-004C-9C3D-41D0B18C55D1}" srcOrd="0" destOrd="0" presId="urn:microsoft.com/office/officeart/2005/8/layout/vList5"/>
    <dgm:cxn modelId="{49840019-5CD6-D04E-BC18-EB847B893D0C}" type="presOf" srcId="{1B513F1B-707F-3A4A-BA76-12AC88D2E5FA}" destId="{8597028F-F98A-184F-9B8E-12C0CD7712D8}" srcOrd="0" destOrd="0" presId="urn:microsoft.com/office/officeart/2005/8/layout/vList5"/>
    <dgm:cxn modelId="{508356D8-36AA-FD40-8AA5-540AA9263A9F}" type="presOf" srcId="{776D29D8-AF45-A748-B5F0-5D80043AAA58}" destId="{9FF42A31-B45B-234A-AC54-E73B1AA25466}" srcOrd="0" destOrd="0" presId="urn:microsoft.com/office/officeart/2005/8/layout/vList5"/>
    <dgm:cxn modelId="{A82D71F7-6480-8A47-900B-B92BC5EBFDDC}" srcId="{1B513F1B-707F-3A4A-BA76-12AC88D2E5FA}" destId="{183A2477-27E9-4E4E-8075-2EA4B6E4BFAF}" srcOrd="0" destOrd="0" parTransId="{648B852E-CFB8-D443-9E4F-9225E0CDBD1A}" sibTransId="{AC454BAF-E07F-F945-A5CA-0C8A1095D86C}"/>
    <dgm:cxn modelId="{3459246E-59C8-FE4B-A56F-F784D8F882A5}" srcId="{BC51DF7A-D3A2-EB45-A7EF-34B2A4D29CB1}" destId="{5BD994C4-2AB3-F042-8AAE-A2CC79D6D82B}" srcOrd="2" destOrd="0" parTransId="{22484EA5-F7FD-724F-ABE5-2824B79E7FDD}" sibTransId="{A9A8A8DA-684F-824F-9507-63C8F85AC176}"/>
    <dgm:cxn modelId="{80B64CD6-2F02-1246-8ACF-9F41607E9D83}" srcId="{BC51DF7A-D3A2-EB45-A7EF-34B2A4D29CB1}" destId="{11CB99D6-795C-A148-98B5-A20B6C198318}" srcOrd="1" destOrd="0" parTransId="{D5BF128E-8749-5341-BE7D-41614744FF56}" sibTransId="{44938A1C-CFDA-A547-8969-6CBFFD80EE31}"/>
    <dgm:cxn modelId="{76F670FF-48DD-204B-B38C-6DE5C9C7CE7A}" srcId="{5BD994C4-2AB3-F042-8AAE-A2CC79D6D82B}" destId="{CCD93E15-EFA2-8245-AAD7-ED0384CEB9DE}" srcOrd="0" destOrd="0" parTransId="{B3AF91DF-2F9B-314A-B919-CEC22020AB6E}" sibTransId="{3845FD1A-D9EA-DB44-8295-0510E8C5E3B8}"/>
    <dgm:cxn modelId="{2C77C932-2569-7043-94C5-7B019F563460}" srcId="{11CB99D6-795C-A148-98B5-A20B6C198318}" destId="{776D29D8-AF45-A748-B5F0-5D80043AAA58}" srcOrd="0" destOrd="0" parTransId="{0F65DD08-391F-F34E-9EBC-FADB16CC0413}" sibTransId="{759EAB72-F07E-2C4B-B49B-C7A82C68BB5A}"/>
    <dgm:cxn modelId="{3F0F0B6D-E940-6847-8B2E-FBBA7AC23674}" type="presOf" srcId="{BC51DF7A-D3A2-EB45-A7EF-34B2A4D29CB1}" destId="{5060A844-7F0B-E641-A8F0-1F0F0BAB099C}" srcOrd="0" destOrd="0" presId="urn:microsoft.com/office/officeart/2005/8/layout/vList5"/>
    <dgm:cxn modelId="{A8DD74D1-EE5C-4C41-A817-D7B944F59DBC}" type="presOf" srcId="{5BD994C4-2AB3-F042-8AAE-A2CC79D6D82B}" destId="{4458D59D-2BE2-164B-8319-1F81ECB48394}" srcOrd="0" destOrd="0" presId="urn:microsoft.com/office/officeart/2005/8/layout/vList5"/>
    <dgm:cxn modelId="{E4F62DC6-B9DC-2E40-8F40-9B62BECDA669}" type="presOf" srcId="{CCD93E15-EFA2-8245-AAD7-ED0384CEB9DE}" destId="{0D45B1F1-4E20-7445-8FB9-F4A6FA90AADA}" srcOrd="0" destOrd="0" presId="urn:microsoft.com/office/officeart/2005/8/layout/vList5"/>
    <dgm:cxn modelId="{D264B0C8-7F52-4B41-9C51-9057C5FF6A95}" type="presParOf" srcId="{5060A844-7F0B-E641-A8F0-1F0F0BAB099C}" destId="{97A9255E-D9B3-A448-92BE-096C47007050}" srcOrd="0" destOrd="0" presId="urn:microsoft.com/office/officeart/2005/8/layout/vList5"/>
    <dgm:cxn modelId="{23D63153-79C4-B245-BBFA-2F95E1D33260}" type="presParOf" srcId="{97A9255E-D9B3-A448-92BE-096C47007050}" destId="{8597028F-F98A-184F-9B8E-12C0CD7712D8}" srcOrd="0" destOrd="0" presId="urn:microsoft.com/office/officeart/2005/8/layout/vList5"/>
    <dgm:cxn modelId="{055C083E-787D-664C-9BFA-7B32A4F171A0}" type="presParOf" srcId="{97A9255E-D9B3-A448-92BE-096C47007050}" destId="{02587646-7412-004C-9C3D-41D0B18C55D1}" srcOrd="1" destOrd="0" presId="urn:microsoft.com/office/officeart/2005/8/layout/vList5"/>
    <dgm:cxn modelId="{DD675AE6-66C9-EC42-A7C9-2E4240393DEE}" type="presParOf" srcId="{5060A844-7F0B-E641-A8F0-1F0F0BAB099C}" destId="{A2D0396E-0506-EB44-AF69-27409AAD600E}" srcOrd="1" destOrd="0" presId="urn:microsoft.com/office/officeart/2005/8/layout/vList5"/>
    <dgm:cxn modelId="{92311C91-C7B0-0346-91E8-E34909F0F36F}" type="presParOf" srcId="{5060A844-7F0B-E641-A8F0-1F0F0BAB099C}" destId="{1A9F148B-9BC0-A541-98C8-8EFEC5309FF2}" srcOrd="2" destOrd="0" presId="urn:microsoft.com/office/officeart/2005/8/layout/vList5"/>
    <dgm:cxn modelId="{0C14047F-82D4-024D-BAD1-F87D51F1DCC6}" type="presParOf" srcId="{1A9F148B-9BC0-A541-98C8-8EFEC5309FF2}" destId="{6F5B036B-57CA-2747-82C9-ECAB84798ED8}" srcOrd="0" destOrd="0" presId="urn:microsoft.com/office/officeart/2005/8/layout/vList5"/>
    <dgm:cxn modelId="{F558370F-B8DE-9243-B8F5-AF6DACA55206}" type="presParOf" srcId="{1A9F148B-9BC0-A541-98C8-8EFEC5309FF2}" destId="{9FF42A31-B45B-234A-AC54-E73B1AA25466}" srcOrd="1" destOrd="0" presId="urn:microsoft.com/office/officeart/2005/8/layout/vList5"/>
    <dgm:cxn modelId="{6D6FC67A-03A4-094D-9A61-D453527F7F8E}" type="presParOf" srcId="{5060A844-7F0B-E641-A8F0-1F0F0BAB099C}" destId="{26D2A260-A788-1548-9C1A-090271A19BA3}" srcOrd="3" destOrd="0" presId="urn:microsoft.com/office/officeart/2005/8/layout/vList5"/>
    <dgm:cxn modelId="{C17DAE28-1D20-4D4E-9B7C-21DC9A2951E6}" type="presParOf" srcId="{5060A844-7F0B-E641-A8F0-1F0F0BAB099C}" destId="{AD036C3B-CBE4-F141-A4FE-655912EED462}" srcOrd="4" destOrd="0" presId="urn:microsoft.com/office/officeart/2005/8/layout/vList5"/>
    <dgm:cxn modelId="{E0AD8867-E30D-1744-B9F9-41ABE9002851}" type="presParOf" srcId="{AD036C3B-CBE4-F141-A4FE-655912EED462}" destId="{4458D59D-2BE2-164B-8319-1F81ECB48394}" srcOrd="0" destOrd="0" presId="urn:microsoft.com/office/officeart/2005/8/layout/vList5"/>
    <dgm:cxn modelId="{C1F14446-A2B0-384A-B3B6-83D93F953CAB}" type="presParOf" srcId="{AD036C3B-CBE4-F141-A4FE-655912EED462}" destId="{0D45B1F1-4E20-7445-8FB9-F4A6FA90AAD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5F7BE1-22CD-A34B-8906-EF7A159758C5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A09E5A-8126-A449-827E-7840FD153160}">
      <dgm:prSet phldrT="[Text]"/>
      <dgm:spPr/>
      <dgm:t>
        <a:bodyPr/>
        <a:lstStyle/>
        <a:p>
          <a:r>
            <a:rPr lang="en-US" dirty="0" smtClean="0"/>
            <a:t>Get a speech</a:t>
          </a:r>
          <a:endParaRPr lang="en-US" dirty="0"/>
        </a:p>
      </dgm:t>
    </dgm:pt>
    <dgm:pt modelId="{258455D9-8C58-EC46-9776-CD9B522D5D80}" type="parTrans" cxnId="{A3860E18-C210-5045-A4F6-8AA8D15C1B50}">
      <dgm:prSet/>
      <dgm:spPr/>
      <dgm:t>
        <a:bodyPr/>
        <a:lstStyle/>
        <a:p>
          <a:endParaRPr lang="en-US"/>
        </a:p>
      </dgm:t>
    </dgm:pt>
    <dgm:pt modelId="{080461B6-129F-9247-86C9-846E1031060E}" type="sibTrans" cxnId="{A3860E18-C210-5045-A4F6-8AA8D15C1B50}">
      <dgm:prSet/>
      <dgm:spPr/>
      <dgm:t>
        <a:bodyPr/>
        <a:lstStyle/>
        <a:p>
          <a:endParaRPr lang="en-US"/>
        </a:p>
      </dgm:t>
    </dgm:pt>
    <dgm:pt modelId="{3BEC0874-86E5-2848-B6B5-4C6E06D8A2E5}">
      <dgm:prSet phldrT="[Text]"/>
      <dgm:spPr/>
      <dgm:t>
        <a:bodyPr/>
        <a:lstStyle/>
        <a:p>
          <a:r>
            <a:rPr lang="en-US" dirty="0" smtClean="0"/>
            <a:t>Find fun patterns!</a:t>
          </a:r>
          <a:endParaRPr lang="en-US" dirty="0"/>
        </a:p>
      </dgm:t>
    </dgm:pt>
    <dgm:pt modelId="{26BD47A4-206F-5646-822D-A8C24F296434}" type="parTrans" cxnId="{92EDF3B0-00C5-874A-AC58-E0C7164D84FF}">
      <dgm:prSet/>
      <dgm:spPr/>
      <dgm:t>
        <a:bodyPr/>
        <a:lstStyle/>
        <a:p>
          <a:endParaRPr lang="en-US"/>
        </a:p>
      </dgm:t>
    </dgm:pt>
    <dgm:pt modelId="{995051D5-51AF-1D40-9192-0B2B9DFFD616}" type="sibTrans" cxnId="{92EDF3B0-00C5-874A-AC58-E0C7164D84FF}">
      <dgm:prSet/>
      <dgm:spPr/>
      <dgm:t>
        <a:bodyPr/>
        <a:lstStyle/>
        <a:p>
          <a:endParaRPr lang="en-US"/>
        </a:p>
      </dgm:t>
    </dgm:pt>
    <dgm:pt modelId="{E494C993-B41D-F648-A147-1FD2E7348F20}">
      <dgm:prSet phldrT="[Text]"/>
      <dgm:spPr/>
      <dgm:t>
        <a:bodyPr/>
        <a:lstStyle/>
        <a:p>
          <a:r>
            <a:rPr lang="en-US" dirty="0" smtClean="0"/>
            <a:t>Get words out of a speech</a:t>
          </a:r>
          <a:endParaRPr lang="en-US" dirty="0"/>
        </a:p>
      </dgm:t>
    </dgm:pt>
    <dgm:pt modelId="{2FB4BC38-0A38-6140-ACB5-7173C531555F}" type="parTrans" cxnId="{E2657FE7-041A-6042-ADFD-B3D7076306CF}">
      <dgm:prSet/>
      <dgm:spPr/>
      <dgm:t>
        <a:bodyPr/>
        <a:lstStyle/>
        <a:p>
          <a:endParaRPr lang="en-US"/>
        </a:p>
      </dgm:t>
    </dgm:pt>
    <dgm:pt modelId="{EA27264F-5F28-8547-B9B2-56B768DA0DBA}" type="sibTrans" cxnId="{E2657FE7-041A-6042-ADFD-B3D7076306CF}">
      <dgm:prSet/>
      <dgm:spPr/>
      <dgm:t>
        <a:bodyPr/>
        <a:lstStyle/>
        <a:p>
          <a:endParaRPr lang="en-US"/>
        </a:p>
      </dgm:t>
    </dgm:pt>
    <dgm:pt modelId="{40A5A8A7-29C5-194B-B702-595989DA1D37}">
      <dgm:prSet phldrT="[Text]"/>
      <dgm:spPr/>
      <dgm:t>
        <a:bodyPr/>
        <a:lstStyle/>
        <a:p>
          <a:r>
            <a:rPr lang="en-US" dirty="0" smtClean="0"/>
            <a:t>Extract features about words</a:t>
          </a:r>
          <a:endParaRPr lang="en-US" dirty="0"/>
        </a:p>
      </dgm:t>
    </dgm:pt>
    <dgm:pt modelId="{ED4D5569-AFBD-6044-AE7C-81EF2D2A4C10}" type="parTrans" cxnId="{EC68F6A5-8951-5848-BC60-2ABDEE9628DD}">
      <dgm:prSet/>
      <dgm:spPr/>
      <dgm:t>
        <a:bodyPr/>
        <a:lstStyle/>
        <a:p>
          <a:endParaRPr lang="en-US"/>
        </a:p>
      </dgm:t>
    </dgm:pt>
    <dgm:pt modelId="{3F9D82A2-4460-5745-86EA-CAF59BA063CE}" type="sibTrans" cxnId="{EC68F6A5-8951-5848-BC60-2ABDEE9628DD}">
      <dgm:prSet/>
      <dgm:spPr/>
      <dgm:t>
        <a:bodyPr/>
        <a:lstStyle/>
        <a:p>
          <a:endParaRPr lang="en-US"/>
        </a:p>
      </dgm:t>
    </dgm:pt>
    <dgm:pt modelId="{6FC4DF68-6762-244A-B91F-B3035F9B5CDA}">
      <dgm:prSet phldrT="[Text]"/>
      <dgm:spPr/>
      <dgm:t>
        <a:bodyPr/>
        <a:lstStyle/>
        <a:p>
          <a:r>
            <a:rPr lang="en-US" dirty="0" smtClean="0"/>
            <a:t>Extract features about sentences</a:t>
          </a:r>
          <a:endParaRPr lang="en-US" dirty="0"/>
        </a:p>
      </dgm:t>
    </dgm:pt>
    <dgm:pt modelId="{0FB1AD8F-24C6-9B4B-847A-EB2B52621F63}" type="parTrans" cxnId="{BEC1709F-91FE-9845-B74D-2CB1BB9DD181}">
      <dgm:prSet/>
      <dgm:spPr/>
      <dgm:t>
        <a:bodyPr/>
        <a:lstStyle/>
        <a:p>
          <a:endParaRPr lang="en-US"/>
        </a:p>
      </dgm:t>
    </dgm:pt>
    <dgm:pt modelId="{9810043B-0E7A-7842-A38C-0EAA97797632}" type="sibTrans" cxnId="{BEC1709F-91FE-9845-B74D-2CB1BB9DD181}">
      <dgm:prSet/>
      <dgm:spPr/>
      <dgm:t>
        <a:bodyPr/>
        <a:lstStyle/>
        <a:p>
          <a:endParaRPr lang="en-US"/>
        </a:p>
      </dgm:t>
    </dgm:pt>
    <dgm:pt modelId="{2EF9CCB0-5113-814E-8808-57B0850CDF9F}" type="pres">
      <dgm:prSet presAssocID="{C65F7BE1-22CD-A34B-8906-EF7A159758C5}" presName="rootnode" presStyleCnt="0">
        <dgm:presLayoutVars>
          <dgm:chMax/>
          <dgm:chPref/>
          <dgm:dir/>
          <dgm:animLvl val="lvl"/>
        </dgm:presLayoutVars>
      </dgm:prSet>
      <dgm:spPr/>
    </dgm:pt>
    <dgm:pt modelId="{C53E6A76-4F86-EA48-A14F-F295C703D124}" type="pres">
      <dgm:prSet presAssocID="{BEA09E5A-8126-A449-827E-7840FD153160}" presName="composite" presStyleCnt="0"/>
      <dgm:spPr/>
    </dgm:pt>
    <dgm:pt modelId="{87029EDF-B2BD-9846-9B7B-3DE82A45863E}" type="pres">
      <dgm:prSet presAssocID="{BEA09E5A-8126-A449-827E-7840FD153160}" presName="LShape" presStyleLbl="alignNode1" presStyleIdx="0" presStyleCnt="9"/>
      <dgm:spPr/>
    </dgm:pt>
    <dgm:pt modelId="{BF618C05-CCF6-4B45-A2D4-2882C37F2007}" type="pres">
      <dgm:prSet presAssocID="{BEA09E5A-8126-A449-827E-7840FD153160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CF78AEBD-11D1-E741-A57B-835261EB3136}" type="pres">
      <dgm:prSet presAssocID="{BEA09E5A-8126-A449-827E-7840FD153160}" presName="Triangle" presStyleLbl="alignNode1" presStyleIdx="1" presStyleCnt="9"/>
      <dgm:spPr/>
    </dgm:pt>
    <dgm:pt modelId="{E518420C-8370-D74C-AF57-B65CB568771D}" type="pres">
      <dgm:prSet presAssocID="{080461B6-129F-9247-86C9-846E1031060E}" presName="sibTrans" presStyleCnt="0"/>
      <dgm:spPr/>
    </dgm:pt>
    <dgm:pt modelId="{335B2958-AC5D-9043-B88B-B455F7743136}" type="pres">
      <dgm:prSet presAssocID="{080461B6-129F-9247-86C9-846E1031060E}" presName="space" presStyleCnt="0"/>
      <dgm:spPr/>
    </dgm:pt>
    <dgm:pt modelId="{06E183AB-660A-994D-89A3-1D9486D809CB}" type="pres">
      <dgm:prSet presAssocID="{E494C993-B41D-F648-A147-1FD2E7348F20}" presName="composite" presStyleCnt="0"/>
      <dgm:spPr/>
    </dgm:pt>
    <dgm:pt modelId="{0CB31895-DE6B-8741-8028-64079CB8BBCE}" type="pres">
      <dgm:prSet presAssocID="{E494C993-B41D-F648-A147-1FD2E7348F20}" presName="LShape" presStyleLbl="alignNode1" presStyleIdx="2" presStyleCnt="9"/>
      <dgm:spPr/>
    </dgm:pt>
    <dgm:pt modelId="{E1BBF025-5C3E-8743-802F-C447DB40EDD2}" type="pres">
      <dgm:prSet presAssocID="{E494C993-B41D-F648-A147-1FD2E7348F20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6CB3E604-8B2B-E849-ACBA-39A4E19E4C19}" type="pres">
      <dgm:prSet presAssocID="{E494C993-B41D-F648-A147-1FD2E7348F20}" presName="Triangle" presStyleLbl="alignNode1" presStyleIdx="3" presStyleCnt="9"/>
      <dgm:spPr/>
    </dgm:pt>
    <dgm:pt modelId="{BB5E501A-9249-7846-9A75-B1C2E847B610}" type="pres">
      <dgm:prSet presAssocID="{EA27264F-5F28-8547-B9B2-56B768DA0DBA}" presName="sibTrans" presStyleCnt="0"/>
      <dgm:spPr/>
    </dgm:pt>
    <dgm:pt modelId="{70ECA280-0E0B-1249-881F-563998C8B0BA}" type="pres">
      <dgm:prSet presAssocID="{EA27264F-5F28-8547-B9B2-56B768DA0DBA}" presName="space" presStyleCnt="0"/>
      <dgm:spPr/>
    </dgm:pt>
    <dgm:pt modelId="{69174C9A-1BC4-134F-97A0-7B11ECF0B006}" type="pres">
      <dgm:prSet presAssocID="{40A5A8A7-29C5-194B-B702-595989DA1D37}" presName="composite" presStyleCnt="0"/>
      <dgm:spPr/>
    </dgm:pt>
    <dgm:pt modelId="{CC345CE5-D982-254E-80B8-A950A6C2492E}" type="pres">
      <dgm:prSet presAssocID="{40A5A8A7-29C5-194B-B702-595989DA1D37}" presName="LShape" presStyleLbl="alignNode1" presStyleIdx="4" presStyleCnt="9"/>
      <dgm:spPr/>
    </dgm:pt>
    <dgm:pt modelId="{F10EBAFD-59E6-D74A-A5F0-0981B42695B4}" type="pres">
      <dgm:prSet presAssocID="{40A5A8A7-29C5-194B-B702-595989DA1D37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E22666-99A2-E64A-95E4-919E298FBF1B}" type="pres">
      <dgm:prSet presAssocID="{40A5A8A7-29C5-194B-B702-595989DA1D37}" presName="Triangle" presStyleLbl="alignNode1" presStyleIdx="5" presStyleCnt="9"/>
      <dgm:spPr/>
    </dgm:pt>
    <dgm:pt modelId="{18A57FC1-0726-634B-BCB2-ED9369EADB1B}" type="pres">
      <dgm:prSet presAssocID="{3F9D82A2-4460-5745-86EA-CAF59BA063CE}" presName="sibTrans" presStyleCnt="0"/>
      <dgm:spPr/>
    </dgm:pt>
    <dgm:pt modelId="{57A4D8B1-6C12-2944-8687-141FF0ECC974}" type="pres">
      <dgm:prSet presAssocID="{3F9D82A2-4460-5745-86EA-CAF59BA063CE}" presName="space" presStyleCnt="0"/>
      <dgm:spPr/>
    </dgm:pt>
    <dgm:pt modelId="{86318F84-0833-5843-8A88-D9804960E9CF}" type="pres">
      <dgm:prSet presAssocID="{6FC4DF68-6762-244A-B91F-B3035F9B5CDA}" presName="composite" presStyleCnt="0"/>
      <dgm:spPr/>
    </dgm:pt>
    <dgm:pt modelId="{54AC2AC9-372F-4149-AD36-30790645EA6A}" type="pres">
      <dgm:prSet presAssocID="{6FC4DF68-6762-244A-B91F-B3035F9B5CDA}" presName="LShape" presStyleLbl="alignNode1" presStyleIdx="6" presStyleCnt="9"/>
      <dgm:spPr/>
    </dgm:pt>
    <dgm:pt modelId="{5CD34E9F-4A5B-6D40-9C0F-17334A93B615}" type="pres">
      <dgm:prSet presAssocID="{6FC4DF68-6762-244A-B91F-B3035F9B5CDA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439EC72D-B39B-D641-8B19-7257ED6C43CF}" type="pres">
      <dgm:prSet presAssocID="{6FC4DF68-6762-244A-B91F-B3035F9B5CDA}" presName="Triangle" presStyleLbl="alignNode1" presStyleIdx="7" presStyleCnt="9"/>
      <dgm:spPr/>
    </dgm:pt>
    <dgm:pt modelId="{FCF43053-7BB6-B547-B246-8267FED5ECDD}" type="pres">
      <dgm:prSet presAssocID="{9810043B-0E7A-7842-A38C-0EAA97797632}" presName="sibTrans" presStyleCnt="0"/>
      <dgm:spPr/>
    </dgm:pt>
    <dgm:pt modelId="{CF0C6381-3DE8-AB42-BAEB-53E1019D0878}" type="pres">
      <dgm:prSet presAssocID="{9810043B-0E7A-7842-A38C-0EAA97797632}" presName="space" presStyleCnt="0"/>
      <dgm:spPr/>
    </dgm:pt>
    <dgm:pt modelId="{46111882-85E3-DA49-BC59-D0093F6253EE}" type="pres">
      <dgm:prSet presAssocID="{3BEC0874-86E5-2848-B6B5-4C6E06D8A2E5}" presName="composite" presStyleCnt="0"/>
      <dgm:spPr/>
    </dgm:pt>
    <dgm:pt modelId="{678B8D96-2A38-E942-B659-2DD8AF472448}" type="pres">
      <dgm:prSet presAssocID="{3BEC0874-86E5-2848-B6B5-4C6E06D8A2E5}" presName="LShape" presStyleLbl="alignNode1" presStyleIdx="8" presStyleCnt="9"/>
      <dgm:spPr/>
    </dgm:pt>
    <dgm:pt modelId="{BEC0AC5B-5E20-934D-9DDB-ED7605EE61AA}" type="pres">
      <dgm:prSet presAssocID="{3BEC0874-86E5-2848-B6B5-4C6E06D8A2E5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657FE7-041A-6042-ADFD-B3D7076306CF}" srcId="{C65F7BE1-22CD-A34B-8906-EF7A159758C5}" destId="{E494C993-B41D-F648-A147-1FD2E7348F20}" srcOrd="1" destOrd="0" parTransId="{2FB4BC38-0A38-6140-ACB5-7173C531555F}" sibTransId="{EA27264F-5F28-8547-B9B2-56B768DA0DBA}"/>
    <dgm:cxn modelId="{12743519-17CE-ED49-B1A0-475DA4A6EB49}" type="presOf" srcId="{40A5A8A7-29C5-194B-B702-595989DA1D37}" destId="{F10EBAFD-59E6-D74A-A5F0-0981B42695B4}" srcOrd="0" destOrd="0" presId="urn:microsoft.com/office/officeart/2009/3/layout/StepUpProcess"/>
    <dgm:cxn modelId="{A27864E3-EF2C-064D-8DB4-40DD652C35F5}" type="presOf" srcId="{C65F7BE1-22CD-A34B-8906-EF7A159758C5}" destId="{2EF9CCB0-5113-814E-8808-57B0850CDF9F}" srcOrd="0" destOrd="0" presId="urn:microsoft.com/office/officeart/2009/3/layout/StepUpProcess"/>
    <dgm:cxn modelId="{89E7573B-71BC-0644-8891-B750A5B86576}" type="presOf" srcId="{6FC4DF68-6762-244A-B91F-B3035F9B5CDA}" destId="{5CD34E9F-4A5B-6D40-9C0F-17334A93B615}" srcOrd="0" destOrd="0" presId="urn:microsoft.com/office/officeart/2009/3/layout/StepUpProcess"/>
    <dgm:cxn modelId="{F69E47C3-2153-8F49-8101-A83D22596F5F}" type="presOf" srcId="{E494C993-B41D-F648-A147-1FD2E7348F20}" destId="{E1BBF025-5C3E-8743-802F-C447DB40EDD2}" srcOrd="0" destOrd="0" presId="urn:microsoft.com/office/officeart/2009/3/layout/StepUpProcess"/>
    <dgm:cxn modelId="{6BCD9BB1-F9A8-E445-A82C-A5925AE02C9C}" type="presOf" srcId="{3BEC0874-86E5-2848-B6B5-4C6E06D8A2E5}" destId="{BEC0AC5B-5E20-934D-9DDB-ED7605EE61AA}" srcOrd="0" destOrd="0" presId="urn:microsoft.com/office/officeart/2009/3/layout/StepUpProcess"/>
    <dgm:cxn modelId="{BEC1709F-91FE-9845-B74D-2CB1BB9DD181}" srcId="{C65F7BE1-22CD-A34B-8906-EF7A159758C5}" destId="{6FC4DF68-6762-244A-B91F-B3035F9B5CDA}" srcOrd="3" destOrd="0" parTransId="{0FB1AD8F-24C6-9B4B-847A-EB2B52621F63}" sibTransId="{9810043B-0E7A-7842-A38C-0EAA97797632}"/>
    <dgm:cxn modelId="{EC68F6A5-8951-5848-BC60-2ABDEE9628DD}" srcId="{C65F7BE1-22CD-A34B-8906-EF7A159758C5}" destId="{40A5A8A7-29C5-194B-B702-595989DA1D37}" srcOrd="2" destOrd="0" parTransId="{ED4D5569-AFBD-6044-AE7C-81EF2D2A4C10}" sibTransId="{3F9D82A2-4460-5745-86EA-CAF59BA063CE}"/>
    <dgm:cxn modelId="{A3860E18-C210-5045-A4F6-8AA8D15C1B50}" srcId="{C65F7BE1-22CD-A34B-8906-EF7A159758C5}" destId="{BEA09E5A-8126-A449-827E-7840FD153160}" srcOrd="0" destOrd="0" parTransId="{258455D9-8C58-EC46-9776-CD9B522D5D80}" sibTransId="{080461B6-129F-9247-86C9-846E1031060E}"/>
    <dgm:cxn modelId="{0EC13F0C-9AFF-1748-83E9-AFFD39092E13}" type="presOf" srcId="{BEA09E5A-8126-A449-827E-7840FD153160}" destId="{BF618C05-CCF6-4B45-A2D4-2882C37F2007}" srcOrd="0" destOrd="0" presId="urn:microsoft.com/office/officeart/2009/3/layout/StepUpProcess"/>
    <dgm:cxn modelId="{92EDF3B0-00C5-874A-AC58-E0C7164D84FF}" srcId="{C65F7BE1-22CD-A34B-8906-EF7A159758C5}" destId="{3BEC0874-86E5-2848-B6B5-4C6E06D8A2E5}" srcOrd="4" destOrd="0" parTransId="{26BD47A4-206F-5646-822D-A8C24F296434}" sibTransId="{995051D5-51AF-1D40-9192-0B2B9DFFD616}"/>
    <dgm:cxn modelId="{D23BB3DB-90F2-4447-BE09-8EDD48B881B8}" type="presParOf" srcId="{2EF9CCB0-5113-814E-8808-57B0850CDF9F}" destId="{C53E6A76-4F86-EA48-A14F-F295C703D124}" srcOrd="0" destOrd="0" presId="urn:microsoft.com/office/officeart/2009/3/layout/StepUpProcess"/>
    <dgm:cxn modelId="{8293B9BA-DD50-2B4E-98FD-33224D470DBE}" type="presParOf" srcId="{C53E6A76-4F86-EA48-A14F-F295C703D124}" destId="{87029EDF-B2BD-9846-9B7B-3DE82A45863E}" srcOrd="0" destOrd="0" presId="urn:microsoft.com/office/officeart/2009/3/layout/StepUpProcess"/>
    <dgm:cxn modelId="{C6F86AEF-8FC4-D74F-A5E9-1025D009D5FB}" type="presParOf" srcId="{C53E6A76-4F86-EA48-A14F-F295C703D124}" destId="{BF618C05-CCF6-4B45-A2D4-2882C37F2007}" srcOrd="1" destOrd="0" presId="urn:microsoft.com/office/officeart/2009/3/layout/StepUpProcess"/>
    <dgm:cxn modelId="{A6F3CD3C-FA7B-DE46-9B3B-95738B6099ED}" type="presParOf" srcId="{C53E6A76-4F86-EA48-A14F-F295C703D124}" destId="{CF78AEBD-11D1-E741-A57B-835261EB3136}" srcOrd="2" destOrd="0" presId="urn:microsoft.com/office/officeart/2009/3/layout/StepUpProcess"/>
    <dgm:cxn modelId="{D536BA1D-ED28-9F41-B93B-EA1C83821D38}" type="presParOf" srcId="{2EF9CCB0-5113-814E-8808-57B0850CDF9F}" destId="{E518420C-8370-D74C-AF57-B65CB568771D}" srcOrd="1" destOrd="0" presId="urn:microsoft.com/office/officeart/2009/3/layout/StepUpProcess"/>
    <dgm:cxn modelId="{C3619749-C3C9-8C48-8E28-0A4D1893A7B6}" type="presParOf" srcId="{E518420C-8370-D74C-AF57-B65CB568771D}" destId="{335B2958-AC5D-9043-B88B-B455F7743136}" srcOrd="0" destOrd="0" presId="urn:microsoft.com/office/officeart/2009/3/layout/StepUpProcess"/>
    <dgm:cxn modelId="{BC978A06-2A61-354A-8A79-F83033090935}" type="presParOf" srcId="{2EF9CCB0-5113-814E-8808-57B0850CDF9F}" destId="{06E183AB-660A-994D-89A3-1D9486D809CB}" srcOrd="2" destOrd="0" presId="urn:microsoft.com/office/officeart/2009/3/layout/StepUpProcess"/>
    <dgm:cxn modelId="{456CDD15-2F6F-B040-B7B7-B2AF62140D4F}" type="presParOf" srcId="{06E183AB-660A-994D-89A3-1D9486D809CB}" destId="{0CB31895-DE6B-8741-8028-64079CB8BBCE}" srcOrd="0" destOrd="0" presId="urn:microsoft.com/office/officeart/2009/3/layout/StepUpProcess"/>
    <dgm:cxn modelId="{6BF75BEB-1625-CF4C-B33D-4BB8395A4E2F}" type="presParOf" srcId="{06E183AB-660A-994D-89A3-1D9486D809CB}" destId="{E1BBF025-5C3E-8743-802F-C447DB40EDD2}" srcOrd="1" destOrd="0" presId="urn:microsoft.com/office/officeart/2009/3/layout/StepUpProcess"/>
    <dgm:cxn modelId="{C035DA71-375B-7F4A-9701-7291ED48A07B}" type="presParOf" srcId="{06E183AB-660A-994D-89A3-1D9486D809CB}" destId="{6CB3E604-8B2B-E849-ACBA-39A4E19E4C19}" srcOrd="2" destOrd="0" presId="urn:microsoft.com/office/officeart/2009/3/layout/StepUpProcess"/>
    <dgm:cxn modelId="{233CA715-0899-604C-8553-E20B6A8E4BDE}" type="presParOf" srcId="{2EF9CCB0-5113-814E-8808-57B0850CDF9F}" destId="{BB5E501A-9249-7846-9A75-B1C2E847B610}" srcOrd="3" destOrd="0" presId="urn:microsoft.com/office/officeart/2009/3/layout/StepUpProcess"/>
    <dgm:cxn modelId="{2403F2D2-5C63-3B4B-B2C8-76D009F8EBAD}" type="presParOf" srcId="{BB5E501A-9249-7846-9A75-B1C2E847B610}" destId="{70ECA280-0E0B-1249-881F-563998C8B0BA}" srcOrd="0" destOrd="0" presId="urn:microsoft.com/office/officeart/2009/3/layout/StepUpProcess"/>
    <dgm:cxn modelId="{44357AEB-D08C-BC4B-95BE-15734A6C99D3}" type="presParOf" srcId="{2EF9CCB0-5113-814E-8808-57B0850CDF9F}" destId="{69174C9A-1BC4-134F-97A0-7B11ECF0B006}" srcOrd="4" destOrd="0" presId="urn:microsoft.com/office/officeart/2009/3/layout/StepUpProcess"/>
    <dgm:cxn modelId="{A24C6AEC-C505-A241-BAFB-F2067D212F25}" type="presParOf" srcId="{69174C9A-1BC4-134F-97A0-7B11ECF0B006}" destId="{CC345CE5-D982-254E-80B8-A950A6C2492E}" srcOrd="0" destOrd="0" presId="urn:microsoft.com/office/officeart/2009/3/layout/StepUpProcess"/>
    <dgm:cxn modelId="{2E15BBD4-D64A-9647-B567-CCC86435791B}" type="presParOf" srcId="{69174C9A-1BC4-134F-97A0-7B11ECF0B006}" destId="{F10EBAFD-59E6-D74A-A5F0-0981B42695B4}" srcOrd="1" destOrd="0" presId="urn:microsoft.com/office/officeart/2009/3/layout/StepUpProcess"/>
    <dgm:cxn modelId="{140D2A8E-9324-5A4E-8D09-FC7EA391D48E}" type="presParOf" srcId="{69174C9A-1BC4-134F-97A0-7B11ECF0B006}" destId="{14E22666-99A2-E64A-95E4-919E298FBF1B}" srcOrd="2" destOrd="0" presId="urn:microsoft.com/office/officeart/2009/3/layout/StepUpProcess"/>
    <dgm:cxn modelId="{52ED8DCB-413B-A248-A3A3-FB84447ECC25}" type="presParOf" srcId="{2EF9CCB0-5113-814E-8808-57B0850CDF9F}" destId="{18A57FC1-0726-634B-BCB2-ED9369EADB1B}" srcOrd="5" destOrd="0" presId="urn:microsoft.com/office/officeart/2009/3/layout/StepUpProcess"/>
    <dgm:cxn modelId="{5561BBA3-2122-1544-82ED-B062366AFFB0}" type="presParOf" srcId="{18A57FC1-0726-634B-BCB2-ED9369EADB1B}" destId="{57A4D8B1-6C12-2944-8687-141FF0ECC974}" srcOrd="0" destOrd="0" presId="urn:microsoft.com/office/officeart/2009/3/layout/StepUpProcess"/>
    <dgm:cxn modelId="{EB54FC10-22EE-CF4C-9847-17C4EAA979ED}" type="presParOf" srcId="{2EF9CCB0-5113-814E-8808-57B0850CDF9F}" destId="{86318F84-0833-5843-8A88-D9804960E9CF}" srcOrd="6" destOrd="0" presId="urn:microsoft.com/office/officeart/2009/3/layout/StepUpProcess"/>
    <dgm:cxn modelId="{404B2BA3-AB8B-BE4B-BC3E-72B29A5C1209}" type="presParOf" srcId="{86318F84-0833-5843-8A88-D9804960E9CF}" destId="{54AC2AC9-372F-4149-AD36-30790645EA6A}" srcOrd="0" destOrd="0" presId="urn:microsoft.com/office/officeart/2009/3/layout/StepUpProcess"/>
    <dgm:cxn modelId="{03FB0302-03EF-7546-A867-446664EF8CD2}" type="presParOf" srcId="{86318F84-0833-5843-8A88-D9804960E9CF}" destId="{5CD34E9F-4A5B-6D40-9C0F-17334A93B615}" srcOrd="1" destOrd="0" presId="urn:microsoft.com/office/officeart/2009/3/layout/StepUpProcess"/>
    <dgm:cxn modelId="{ACCE847B-218D-0D43-A6D6-75DA3BD32EA9}" type="presParOf" srcId="{86318F84-0833-5843-8A88-D9804960E9CF}" destId="{439EC72D-B39B-D641-8B19-7257ED6C43CF}" srcOrd="2" destOrd="0" presId="urn:microsoft.com/office/officeart/2009/3/layout/StepUpProcess"/>
    <dgm:cxn modelId="{C4C2B678-C2EB-0D40-97C4-66D7556A6F26}" type="presParOf" srcId="{2EF9CCB0-5113-814E-8808-57B0850CDF9F}" destId="{FCF43053-7BB6-B547-B246-8267FED5ECDD}" srcOrd="7" destOrd="0" presId="urn:microsoft.com/office/officeart/2009/3/layout/StepUpProcess"/>
    <dgm:cxn modelId="{15B8A742-EAE8-F34F-BA44-ED68FF0342F3}" type="presParOf" srcId="{FCF43053-7BB6-B547-B246-8267FED5ECDD}" destId="{CF0C6381-3DE8-AB42-BAEB-53E1019D0878}" srcOrd="0" destOrd="0" presId="urn:microsoft.com/office/officeart/2009/3/layout/StepUpProcess"/>
    <dgm:cxn modelId="{5E82C6D6-D2DD-E140-9FCC-1FA20D32502A}" type="presParOf" srcId="{2EF9CCB0-5113-814E-8808-57B0850CDF9F}" destId="{46111882-85E3-DA49-BC59-D0093F6253EE}" srcOrd="8" destOrd="0" presId="urn:microsoft.com/office/officeart/2009/3/layout/StepUpProcess"/>
    <dgm:cxn modelId="{F5C53BE2-A5B0-E04F-B7A1-6E60ECA960D7}" type="presParOf" srcId="{46111882-85E3-DA49-BC59-D0093F6253EE}" destId="{678B8D96-2A38-E942-B659-2DD8AF472448}" srcOrd="0" destOrd="0" presId="urn:microsoft.com/office/officeart/2009/3/layout/StepUpProcess"/>
    <dgm:cxn modelId="{EB9F1C84-E61A-8B4A-95A2-125D34F16492}" type="presParOf" srcId="{46111882-85E3-DA49-BC59-D0093F6253EE}" destId="{BEC0AC5B-5E20-934D-9DDB-ED7605EE61A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128491A-BFAC-F247-9264-9FDA5B24C42C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</dgm:pt>
    <dgm:pt modelId="{59834FAB-86A2-CB44-9721-3F39BF301ECE}">
      <dgm:prSet phldrT="[Text]"/>
      <dgm:spPr/>
      <dgm:t>
        <a:bodyPr/>
        <a:lstStyle/>
        <a:p>
          <a:r>
            <a:rPr lang="en-US" dirty="0" smtClean="0"/>
            <a:t>Very</a:t>
          </a:r>
          <a:r>
            <a:rPr lang="en-US" baseline="0" dirty="0" smtClean="0"/>
            <a:t> Old</a:t>
          </a:r>
          <a:endParaRPr lang="en-US" dirty="0"/>
        </a:p>
      </dgm:t>
    </dgm:pt>
    <dgm:pt modelId="{DF5B1347-8916-C14B-B00F-9D10D76029B2}" type="parTrans" cxnId="{CE9F7FF4-C65D-4242-BE3B-3F61D4BE5CC0}">
      <dgm:prSet/>
      <dgm:spPr/>
      <dgm:t>
        <a:bodyPr/>
        <a:lstStyle/>
        <a:p>
          <a:endParaRPr lang="en-US"/>
        </a:p>
      </dgm:t>
    </dgm:pt>
    <dgm:pt modelId="{8D130BF2-FF97-B647-88DE-6D4F5D575091}" type="sibTrans" cxnId="{CE9F7FF4-C65D-4242-BE3B-3F61D4BE5CC0}">
      <dgm:prSet/>
      <dgm:spPr/>
      <dgm:t>
        <a:bodyPr/>
        <a:lstStyle/>
        <a:p>
          <a:endParaRPr lang="en-US"/>
        </a:p>
      </dgm:t>
    </dgm:pt>
    <dgm:pt modelId="{F94DA3D2-0E64-024D-8D00-0AF6D0F652AB}">
      <dgm:prSet phldrT="[Text]"/>
      <dgm:spPr/>
      <dgm:t>
        <a:bodyPr/>
        <a:lstStyle/>
        <a:p>
          <a:r>
            <a:rPr lang="en-US" dirty="0" smtClean="0"/>
            <a:t>Thomas Pain</a:t>
          </a:r>
          <a:endParaRPr lang="en-US" dirty="0"/>
        </a:p>
      </dgm:t>
    </dgm:pt>
    <dgm:pt modelId="{21437D3D-CDC0-884B-A270-02E93E28983D}" type="parTrans" cxnId="{0D4DC876-4646-F149-B023-3AA90D037DAF}">
      <dgm:prSet/>
      <dgm:spPr/>
      <dgm:t>
        <a:bodyPr/>
        <a:lstStyle/>
        <a:p>
          <a:endParaRPr lang="en-US"/>
        </a:p>
      </dgm:t>
    </dgm:pt>
    <dgm:pt modelId="{0B85C5D9-3643-3F46-8B50-C43EE96332C9}" type="sibTrans" cxnId="{0D4DC876-4646-F149-B023-3AA90D037DAF}">
      <dgm:prSet/>
      <dgm:spPr/>
      <dgm:t>
        <a:bodyPr/>
        <a:lstStyle/>
        <a:p>
          <a:endParaRPr lang="en-US"/>
        </a:p>
      </dgm:t>
    </dgm:pt>
    <dgm:pt modelId="{ED7B4173-6743-B94B-84F6-F732B55D1BE7}">
      <dgm:prSet phldrT="[Text]"/>
      <dgm:spPr/>
      <dgm:t>
        <a:bodyPr/>
        <a:lstStyle/>
        <a:p>
          <a:r>
            <a:rPr lang="en-US" dirty="0" smtClean="0"/>
            <a:t>Winston</a:t>
          </a:r>
          <a:r>
            <a:rPr lang="en-US" baseline="0" dirty="0" smtClean="0"/>
            <a:t> Churchill</a:t>
          </a:r>
        </a:p>
      </dgm:t>
    </dgm:pt>
    <dgm:pt modelId="{29546E19-0601-6648-B9CF-02A6137E4779}" type="parTrans" cxnId="{96CB6B56-0180-9344-8F9B-70015C4ACFD0}">
      <dgm:prSet/>
      <dgm:spPr/>
      <dgm:t>
        <a:bodyPr/>
        <a:lstStyle/>
        <a:p>
          <a:endParaRPr lang="en-US"/>
        </a:p>
      </dgm:t>
    </dgm:pt>
    <dgm:pt modelId="{94EF6EA0-6EBB-3143-ACC6-E3BC23864B02}" type="sibTrans" cxnId="{96CB6B56-0180-9344-8F9B-70015C4ACFD0}">
      <dgm:prSet/>
      <dgm:spPr/>
      <dgm:t>
        <a:bodyPr/>
        <a:lstStyle/>
        <a:p>
          <a:endParaRPr lang="en-US"/>
        </a:p>
      </dgm:t>
    </dgm:pt>
    <dgm:pt modelId="{E5B3EC8D-9069-EC4B-88AE-1CD216D4C1A1}">
      <dgm:prSet phldrT="[Text]"/>
      <dgm:spPr/>
      <dgm:t>
        <a:bodyPr/>
        <a:lstStyle/>
        <a:p>
          <a:r>
            <a:rPr lang="en-US" baseline="0" dirty="0" smtClean="0"/>
            <a:t>Adolph Hitler</a:t>
          </a:r>
        </a:p>
      </dgm:t>
    </dgm:pt>
    <dgm:pt modelId="{6AFB75BB-E9C7-BA4D-817C-94122B799E57}" type="parTrans" cxnId="{01FAB98C-B4E1-A344-9D15-37900AFFEAE9}">
      <dgm:prSet/>
      <dgm:spPr/>
    </dgm:pt>
    <dgm:pt modelId="{FADEF524-CECE-B440-BE72-F33BA847ADA5}" type="sibTrans" cxnId="{01FAB98C-B4E1-A344-9D15-37900AFFEAE9}">
      <dgm:prSet/>
      <dgm:spPr/>
    </dgm:pt>
    <dgm:pt modelId="{99BAA6F0-4439-0A41-B59F-5A246FDB60EA}">
      <dgm:prSet phldrT="[Text]"/>
      <dgm:spPr/>
      <dgm:t>
        <a:bodyPr/>
        <a:lstStyle/>
        <a:p>
          <a:r>
            <a:rPr lang="en-US" baseline="0" dirty="0" smtClean="0"/>
            <a:t>Martin Luther King Jr.</a:t>
          </a:r>
        </a:p>
      </dgm:t>
    </dgm:pt>
    <dgm:pt modelId="{1C9CEFFD-8B15-AC46-B392-46F550EBD8DB}" type="parTrans" cxnId="{A80DAE30-2E0B-A647-BC40-A823CB10733E}">
      <dgm:prSet/>
      <dgm:spPr/>
    </dgm:pt>
    <dgm:pt modelId="{49817950-19ED-C04D-8D84-4C079FDA541B}" type="sibTrans" cxnId="{A80DAE30-2E0B-A647-BC40-A823CB10733E}">
      <dgm:prSet/>
      <dgm:spPr/>
    </dgm:pt>
    <dgm:pt modelId="{543268F2-E0F5-514D-B91F-0F2A9A3DC7CE}">
      <dgm:prSet phldrT="[Text]"/>
      <dgm:spPr/>
      <dgm:t>
        <a:bodyPr/>
        <a:lstStyle/>
        <a:p>
          <a:r>
            <a:rPr lang="en-US" baseline="0" dirty="0" smtClean="0"/>
            <a:t>Barack Obama</a:t>
          </a:r>
        </a:p>
      </dgm:t>
    </dgm:pt>
    <dgm:pt modelId="{D0F764E9-DE07-4948-B8F2-09A78B1DEE9F}" type="parTrans" cxnId="{BD9AC142-62B5-944A-BF87-F9575D2FD678}">
      <dgm:prSet/>
      <dgm:spPr/>
    </dgm:pt>
    <dgm:pt modelId="{DF6B9A46-F0E3-4A43-AA0B-951295E7B73C}" type="sibTrans" cxnId="{BD9AC142-62B5-944A-BF87-F9575D2FD678}">
      <dgm:prSet/>
      <dgm:spPr/>
    </dgm:pt>
    <dgm:pt modelId="{2CB15D89-82B4-174D-8742-202D33311FE4}">
      <dgm:prSet phldrT="[Text]"/>
      <dgm:spPr/>
      <dgm:t>
        <a:bodyPr/>
        <a:lstStyle/>
        <a:p>
          <a:r>
            <a:rPr lang="en-US" baseline="0" dirty="0" smtClean="0"/>
            <a:t>Malcolm X</a:t>
          </a:r>
        </a:p>
      </dgm:t>
    </dgm:pt>
    <dgm:pt modelId="{3D59D547-1F20-C240-BBEA-3736163DDB63}" type="parTrans" cxnId="{46F4033D-6103-264B-8A4B-2F0C09F582E3}">
      <dgm:prSet/>
      <dgm:spPr/>
    </dgm:pt>
    <dgm:pt modelId="{C8CEBD98-F8A9-1144-A5E0-7228C6874850}" type="sibTrans" cxnId="{46F4033D-6103-264B-8A4B-2F0C09F582E3}">
      <dgm:prSet/>
      <dgm:spPr/>
    </dgm:pt>
    <dgm:pt modelId="{340DF00B-4D6E-8448-876C-CF5C4FB4B820}" type="pres">
      <dgm:prSet presAssocID="{C128491A-BFAC-F247-9264-9FDA5B24C42C}" presName="linearFlow" presStyleCnt="0">
        <dgm:presLayoutVars>
          <dgm:dir/>
          <dgm:resizeHandles val="exact"/>
        </dgm:presLayoutVars>
      </dgm:prSet>
      <dgm:spPr/>
    </dgm:pt>
    <dgm:pt modelId="{BAC0335B-590D-E94D-A633-082BAD666448}" type="pres">
      <dgm:prSet presAssocID="{59834FAB-86A2-CB44-9721-3F39BF301ECE}" presName="composite" presStyleCnt="0"/>
      <dgm:spPr/>
    </dgm:pt>
    <dgm:pt modelId="{4DFC2DE7-F441-4246-AE9F-F2F47F28F07C}" type="pres">
      <dgm:prSet presAssocID="{59834FAB-86A2-CB44-9721-3F39BF301ECE}" presName="imgShp" presStyleLbl="fgImgPlace1" presStyleIdx="0" presStyleCnt="7"/>
      <dgm:spPr/>
    </dgm:pt>
    <dgm:pt modelId="{7F3BADDB-701E-5F44-ABBB-6B000BD93E70}" type="pres">
      <dgm:prSet presAssocID="{59834FAB-86A2-CB44-9721-3F39BF301ECE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0BFBFD-3328-A943-B082-3A2B33D70798}" type="pres">
      <dgm:prSet presAssocID="{8D130BF2-FF97-B647-88DE-6D4F5D575091}" presName="spacing" presStyleCnt="0"/>
      <dgm:spPr/>
    </dgm:pt>
    <dgm:pt modelId="{A2493F7E-9609-584B-8B96-27036B948CDB}" type="pres">
      <dgm:prSet presAssocID="{F94DA3D2-0E64-024D-8D00-0AF6D0F652AB}" presName="composite" presStyleCnt="0"/>
      <dgm:spPr/>
    </dgm:pt>
    <dgm:pt modelId="{9FFFA074-5223-DF43-98DB-430BF47B885E}" type="pres">
      <dgm:prSet presAssocID="{F94DA3D2-0E64-024D-8D00-0AF6D0F652AB}" presName="imgShp" presStyleLbl="fgImgPlace1" presStyleIdx="1" presStyleCnt="7"/>
      <dgm:spPr/>
    </dgm:pt>
    <dgm:pt modelId="{B85F3AA9-6940-0F4C-9B2A-FF80B862FA65}" type="pres">
      <dgm:prSet presAssocID="{F94DA3D2-0E64-024D-8D00-0AF6D0F652AB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27AFE0-5A3B-6642-87E7-6F9D01B457CE}" type="pres">
      <dgm:prSet presAssocID="{0B85C5D9-3643-3F46-8B50-C43EE96332C9}" presName="spacing" presStyleCnt="0"/>
      <dgm:spPr/>
    </dgm:pt>
    <dgm:pt modelId="{740420A6-705F-9545-B2F7-555DB39DA58E}" type="pres">
      <dgm:prSet presAssocID="{ED7B4173-6743-B94B-84F6-F732B55D1BE7}" presName="composite" presStyleCnt="0"/>
      <dgm:spPr/>
    </dgm:pt>
    <dgm:pt modelId="{395155FE-3B06-A843-8B89-18E3A57B5410}" type="pres">
      <dgm:prSet presAssocID="{ED7B4173-6743-B94B-84F6-F732B55D1BE7}" presName="imgShp" presStyleLbl="fgImgPlace1" presStyleIdx="2" presStyleCnt="7"/>
      <dgm:spPr/>
    </dgm:pt>
    <dgm:pt modelId="{5F25005D-DDBA-C64D-9D72-5F653DC3C791}" type="pres">
      <dgm:prSet presAssocID="{ED7B4173-6743-B94B-84F6-F732B55D1BE7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D992E2-ACAA-834E-9F42-F27489DCC20C}" type="pres">
      <dgm:prSet presAssocID="{94EF6EA0-6EBB-3143-ACC6-E3BC23864B02}" presName="spacing" presStyleCnt="0"/>
      <dgm:spPr/>
    </dgm:pt>
    <dgm:pt modelId="{D1182633-AE51-3147-9BE4-8390D501CE7C}" type="pres">
      <dgm:prSet presAssocID="{E5B3EC8D-9069-EC4B-88AE-1CD216D4C1A1}" presName="composite" presStyleCnt="0"/>
      <dgm:spPr/>
    </dgm:pt>
    <dgm:pt modelId="{055E5E87-6A4A-FE4C-85E8-DF5300CEAC7E}" type="pres">
      <dgm:prSet presAssocID="{E5B3EC8D-9069-EC4B-88AE-1CD216D4C1A1}" presName="imgShp" presStyleLbl="fgImgPlace1" presStyleIdx="3" presStyleCnt="7"/>
      <dgm:spPr/>
    </dgm:pt>
    <dgm:pt modelId="{62EC6079-6B47-3641-B0AD-53643CF53E82}" type="pres">
      <dgm:prSet presAssocID="{E5B3EC8D-9069-EC4B-88AE-1CD216D4C1A1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BF29E-6407-B84E-B839-CA85661CE97D}" type="pres">
      <dgm:prSet presAssocID="{FADEF524-CECE-B440-BE72-F33BA847ADA5}" presName="spacing" presStyleCnt="0"/>
      <dgm:spPr/>
    </dgm:pt>
    <dgm:pt modelId="{47534F91-CFDD-3B49-811A-DB81CCF4BC6A}" type="pres">
      <dgm:prSet presAssocID="{99BAA6F0-4439-0A41-B59F-5A246FDB60EA}" presName="composite" presStyleCnt="0"/>
      <dgm:spPr/>
    </dgm:pt>
    <dgm:pt modelId="{2AA9CA53-FE75-1C41-9DB9-C09F6223E436}" type="pres">
      <dgm:prSet presAssocID="{99BAA6F0-4439-0A41-B59F-5A246FDB60EA}" presName="imgShp" presStyleLbl="fgImgPlace1" presStyleIdx="4" presStyleCnt="7"/>
      <dgm:spPr/>
    </dgm:pt>
    <dgm:pt modelId="{BB7A06E2-FD8E-964D-B88B-6CD693699E91}" type="pres">
      <dgm:prSet presAssocID="{99BAA6F0-4439-0A41-B59F-5A246FDB60EA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31852-55AE-5245-98E1-7D8656C5F71B}" type="pres">
      <dgm:prSet presAssocID="{49817950-19ED-C04D-8D84-4C079FDA541B}" presName="spacing" presStyleCnt="0"/>
      <dgm:spPr/>
    </dgm:pt>
    <dgm:pt modelId="{FE0780B9-26D5-8A4F-9FE3-CC04A201F1F5}" type="pres">
      <dgm:prSet presAssocID="{2CB15D89-82B4-174D-8742-202D33311FE4}" presName="composite" presStyleCnt="0"/>
      <dgm:spPr/>
    </dgm:pt>
    <dgm:pt modelId="{425E9C7E-7880-024D-999B-4A086183054A}" type="pres">
      <dgm:prSet presAssocID="{2CB15D89-82B4-174D-8742-202D33311FE4}" presName="imgShp" presStyleLbl="fgImgPlace1" presStyleIdx="5" presStyleCnt="7"/>
      <dgm:spPr/>
    </dgm:pt>
    <dgm:pt modelId="{2F10F4FA-D63E-F044-AFE9-572353B351CD}" type="pres">
      <dgm:prSet presAssocID="{2CB15D89-82B4-174D-8742-202D33311FE4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7ADEB-542B-5F40-B6B3-537D739B7441}" type="pres">
      <dgm:prSet presAssocID="{C8CEBD98-F8A9-1144-A5E0-7228C6874850}" presName="spacing" presStyleCnt="0"/>
      <dgm:spPr/>
    </dgm:pt>
    <dgm:pt modelId="{E1D63B47-3B24-1347-8D7A-01E98499DAB9}" type="pres">
      <dgm:prSet presAssocID="{543268F2-E0F5-514D-B91F-0F2A9A3DC7CE}" presName="composite" presStyleCnt="0"/>
      <dgm:spPr/>
    </dgm:pt>
    <dgm:pt modelId="{078DA0A8-DBD1-6845-BB29-DB1BC6963770}" type="pres">
      <dgm:prSet presAssocID="{543268F2-E0F5-514D-B91F-0F2A9A3DC7CE}" presName="imgShp" presStyleLbl="fgImgPlace1" presStyleIdx="6" presStyleCnt="7"/>
      <dgm:spPr/>
    </dgm:pt>
    <dgm:pt modelId="{32D879FB-F762-034F-95BA-43D0A81A7853}" type="pres">
      <dgm:prSet presAssocID="{543268F2-E0F5-514D-B91F-0F2A9A3DC7CE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CB6B56-0180-9344-8F9B-70015C4ACFD0}" srcId="{C128491A-BFAC-F247-9264-9FDA5B24C42C}" destId="{ED7B4173-6743-B94B-84F6-F732B55D1BE7}" srcOrd="2" destOrd="0" parTransId="{29546E19-0601-6648-B9CF-02A6137E4779}" sibTransId="{94EF6EA0-6EBB-3143-ACC6-E3BC23864B02}"/>
    <dgm:cxn modelId="{3D8EF9F9-8379-3740-BE6A-A76FCFDB82B7}" type="presOf" srcId="{E5B3EC8D-9069-EC4B-88AE-1CD216D4C1A1}" destId="{62EC6079-6B47-3641-B0AD-53643CF53E82}" srcOrd="0" destOrd="0" presId="urn:microsoft.com/office/officeart/2005/8/layout/vList3"/>
    <dgm:cxn modelId="{0544F686-35EF-FD42-AB58-11A5DAA09900}" type="presOf" srcId="{2CB15D89-82B4-174D-8742-202D33311FE4}" destId="{2F10F4FA-D63E-F044-AFE9-572353B351CD}" srcOrd="0" destOrd="0" presId="urn:microsoft.com/office/officeart/2005/8/layout/vList3"/>
    <dgm:cxn modelId="{D0286F8B-11BE-5649-A865-C256AF9E946E}" type="presOf" srcId="{F94DA3D2-0E64-024D-8D00-0AF6D0F652AB}" destId="{B85F3AA9-6940-0F4C-9B2A-FF80B862FA65}" srcOrd="0" destOrd="0" presId="urn:microsoft.com/office/officeart/2005/8/layout/vList3"/>
    <dgm:cxn modelId="{0D4DC876-4646-F149-B023-3AA90D037DAF}" srcId="{C128491A-BFAC-F247-9264-9FDA5B24C42C}" destId="{F94DA3D2-0E64-024D-8D00-0AF6D0F652AB}" srcOrd="1" destOrd="0" parTransId="{21437D3D-CDC0-884B-A270-02E93E28983D}" sibTransId="{0B85C5D9-3643-3F46-8B50-C43EE96332C9}"/>
    <dgm:cxn modelId="{CE9F7FF4-C65D-4242-BE3B-3F61D4BE5CC0}" srcId="{C128491A-BFAC-F247-9264-9FDA5B24C42C}" destId="{59834FAB-86A2-CB44-9721-3F39BF301ECE}" srcOrd="0" destOrd="0" parTransId="{DF5B1347-8916-C14B-B00F-9D10D76029B2}" sibTransId="{8D130BF2-FF97-B647-88DE-6D4F5D575091}"/>
    <dgm:cxn modelId="{52F793ED-0F0E-A343-88FF-2C66BDB00F74}" type="presOf" srcId="{543268F2-E0F5-514D-B91F-0F2A9A3DC7CE}" destId="{32D879FB-F762-034F-95BA-43D0A81A7853}" srcOrd="0" destOrd="0" presId="urn:microsoft.com/office/officeart/2005/8/layout/vList3"/>
    <dgm:cxn modelId="{F00559D4-4BB3-F54A-831F-B2B1BA06DC68}" type="presOf" srcId="{C128491A-BFAC-F247-9264-9FDA5B24C42C}" destId="{340DF00B-4D6E-8448-876C-CF5C4FB4B820}" srcOrd="0" destOrd="0" presId="urn:microsoft.com/office/officeart/2005/8/layout/vList3"/>
    <dgm:cxn modelId="{BD9AC142-62B5-944A-BF87-F9575D2FD678}" srcId="{C128491A-BFAC-F247-9264-9FDA5B24C42C}" destId="{543268F2-E0F5-514D-B91F-0F2A9A3DC7CE}" srcOrd="6" destOrd="0" parTransId="{D0F764E9-DE07-4948-B8F2-09A78B1DEE9F}" sibTransId="{DF6B9A46-F0E3-4A43-AA0B-951295E7B73C}"/>
    <dgm:cxn modelId="{01FAB98C-B4E1-A344-9D15-37900AFFEAE9}" srcId="{C128491A-BFAC-F247-9264-9FDA5B24C42C}" destId="{E5B3EC8D-9069-EC4B-88AE-1CD216D4C1A1}" srcOrd="3" destOrd="0" parTransId="{6AFB75BB-E9C7-BA4D-817C-94122B799E57}" sibTransId="{FADEF524-CECE-B440-BE72-F33BA847ADA5}"/>
    <dgm:cxn modelId="{18483CE5-AE04-5B4D-A4FC-710376C8A0A3}" type="presOf" srcId="{59834FAB-86A2-CB44-9721-3F39BF301ECE}" destId="{7F3BADDB-701E-5F44-ABBB-6B000BD93E70}" srcOrd="0" destOrd="0" presId="urn:microsoft.com/office/officeart/2005/8/layout/vList3"/>
    <dgm:cxn modelId="{52846EA8-097F-0C46-9374-2D1DBAA6831D}" type="presOf" srcId="{ED7B4173-6743-B94B-84F6-F732B55D1BE7}" destId="{5F25005D-DDBA-C64D-9D72-5F653DC3C791}" srcOrd="0" destOrd="0" presId="urn:microsoft.com/office/officeart/2005/8/layout/vList3"/>
    <dgm:cxn modelId="{D9133021-90BD-E142-BC66-F0CE5333443E}" type="presOf" srcId="{99BAA6F0-4439-0A41-B59F-5A246FDB60EA}" destId="{BB7A06E2-FD8E-964D-B88B-6CD693699E91}" srcOrd="0" destOrd="0" presId="urn:microsoft.com/office/officeart/2005/8/layout/vList3"/>
    <dgm:cxn modelId="{46F4033D-6103-264B-8A4B-2F0C09F582E3}" srcId="{C128491A-BFAC-F247-9264-9FDA5B24C42C}" destId="{2CB15D89-82B4-174D-8742-202D33311FE4}" srcOrd="5" destOrd="0" parTransId="{3D59D547-1F20-C240-BBEA-3736163DDB63}" sibTransId="{C8CEBD98-F8A9-1144-A5E0-7228C6874850}"/>
    <dgm:cxn modelId="{A80DAE30-2E0B-A647-BC40-A823CB10733E}" srcId="{C128491A-BFAC-F247-9264-9FDA5B24C42C}" destId="{99BAA6F0-4439-0A41-B59F-5A246FDB60EA}" srcOrd="4" destOrd="0" parTransId="{1C9CEFFD-8B15-AC46-B392-46F550EBD8DB}" sibTransId="{49817950-19ED-C04D-8D84-4C079FDA541B}"/>
    <dgm:cxn modelId="{E5EED2DA-96F2-D044-9402-425C18610C85}" type="presParOf" srcId="{340DF00B-4D6E-8448-876C-CF5C4FB4B820}" destId="{BAC0335B-590D-E94D-A633-082BAD666448}" srcOrd="0" destOrd="0" presId="urn:microsoft.com/office/officeart/2005/8/layout/vList3"/>
    <dgm:cxn modelId="{C67F0161-1ACC-A64A-B08A-E4D6F7E82058}" type="presParOf" srcId="{BAC0335B-590D-E94D-A633-082BAD666448}" destId="{4DFC2DE7-F441-4246-AE9F-F2F47F28F07C}" srcOrd="0" destOrd="0" presId="urn:microsoft.com/office/officeart/2005/8/layout/vList3"/>
    <dgm:cxn modelId="{39082026-91D0-A342-A3BD-44D3E8358243}" type="presParOf" srcId="{BAC0335B-590D-E94D-A633-082BAD666448}" destId="{7F3BADDB-701E-5F44-ABBB-6B000BD93E70}" srcOrd="1" destOrd="0" presId="urn:microsoft.com/office/officeart/2005/8/layout/vList3"/>
    <dgm:cxn modelId="{DB6CD870-BF45-D042-9C84-DDEB38FC46AD}" type="presParOf" srcId="{340DF00B-4D6E-8448-876C-CF5C4FB4B820}" destId="{230BFBFD-3328-A943-B082-3A2B33D70798}" srcOrd="1" destOrd="0" presId="urn:microsoft.com/office/officeart/2005/8/layout/vList3"/>
    <dgm:cxn modelId="{C09DB9D4-A77F-0649-A5C0-33333C26672A}" type="presParOf" srcId="{340DF00B-4D6E-8448-876C-CF5C4FB4B820}" destId="{A2493F7E-9609-584B-8B96-27036B948CDB}" srcOrd="2" destOrd="0" presId="urn:microsoft.com/office/officeart/2005/8/layout/vList3"/>
    <dgm:cxn modelId="{38EA2940-B256-A94E-9728-55051A0D3FCC}" type="presParOf" srcId="{A2493F7E-9609-584B-8B96-27036B948CDB}" destId="{9FFFA074-5223-DF43-98DB-430BF47B885E}" srcOrd="0" destOrd="0" presId="urn:microsoft.com/office/officeart/2005/8/layout/vList3"/>
    <dgm:cxn modelId="{05DB524F-6A53-994C-A47B-CA2F9E6EC55D}" type="presParOf" srcId="{A2493F7E-9609-584B-8B96-27036B948CDB}" destId="{B85F3AA9-6940-0F4C-9B2A-FF80B862FA65}" srcOrd="1" destOrd="0" presId="urn:microsoft.com/office/officeart/2005/8/layout/vList3"/>
    <dgm:cxn modelId="{353123BD-B9B6-8D4A-8B78-EF186E154DD3}" type="presParOf" srcId="{340DF00B-4D6E-8448-876C-CF5C4FB4B820}" destId="{8D27AFE0-5A3B-6642-87E7-6F9D01B457CE}" srcOrd="3" destOrd="0" presId="urn:microsoft.com/office/officeart/2005/8/layout/vList3"/>
    <dgm:cxn modelId="{FA1A14ED-81F6-A34A-8062-48F756FD6539}" type="presParOf" srcId="{340DF00B-4D6E-8448-876C-CF5C4FB4B820}" destId="{740420A6-705F-9545-B2F7-555DB39DA58E}" srcOrd="4" destOrd="0" presId="urn:microsoft.com/office/officeart/2005/8/layout/vList3"/>
    <dgm:cxn modelId="{C35B1DC3-DC4B-C94C-AF7E-F6076EEA5A9C}" type="presParOf" srcId="{740420A6-705F-9545-B2F7-555DB39DA58E}" destId="{395155FE-3B06-A843-8B89-18E3A57B5410}" srcOrd="0" destOrd="0" presId="urn:microsoft.com/office/officeart/2005/8/layout/vList3"/>
    <dgm:cxn modelId="{BC37F311-DD9C-4341-A923-7ED4BEE8787B}" type="presParOf" srcId="{740420A6-705F-9545-B2F7-555DB39DA58E}" destId="{5F25005D-DDBA-C64D-9D72-5F653DC3C791}" srcOrd="1" destOrd="0" presId="urn:microsoft.com/office/officeart/2005/8/layout/vList3"/>
    <dgm:cxn modelId="{F1CD47CF-0503-C141-B490-BCEC90CF9CB6}" type="presParOf" srcId="{340DF00B-4D6E-8448-876C-CF5C4FB4B820}" destId="{BAD992E2-ACAA-834E-9F42-F27489DCC20C}" srcOrd="5" destOrd="0" presId="urn:microsoft.com/office/officeart/2005/8/layout/vList3"/>
    <dgm:cxn modelId="{5E867DD2-CFF8-104A-B905-033FDA3A921A}" type="presParOf" srcId="{340DF00B-4D6E-8448-876C-CF5C4FB4B820}" destId="{D1182633-AE51-3147-9BE4-8390D501CE7C}" srcOrd="6" destOrd="0" presId="urn:microsoft.com/office/officeart/2005/8/layout/vList3"/>
    <dgm:cxn modelId="{A9FF5183-1FE4-634E-B24C-76D8D64C173F}" type="presParOf" srcId="{D1182633-AE51-3147-9BE4-8390D501CE7C}" destId="{055E5E87-6A4A-FE4C-85E8-DF5300CEAC7E}" srcOrd="0" destOrd="0" presId="urn:microsoft.com/office/officeart/2005/8/layout/vList3"/>
    <dgm:cxn modelId="{C028CFE9-DB1C-5547-A44B-0AF173EE6188}" type="presParOf" srcId="{D1182633-AE51-3147-9BE4-8390D501CE7C}" destId="{62EC6079-6B47-3641-B0AD-53643CF53E82}" srcOrd="1" destOrd="0" presId="urn:microsoft.com/office/officeart/2005/8/layout/vList3"/>
    <dgm:cxn modelId="{2289DE31-82C6-244F-925E-28AB32B717A3}" type="presParOf" srcId="{340DF00B-4D6E-8448-876C-CF5C4FB4B820}" destId="{BB2BF29E-6407-B84E-B839-CA85661CE97D}" srcOrd="7" destOrd="0" presId="urn:microsoft.com/office/officeart/2005/8/layout/vList3"/>
    <dgm:cxn modelId="{4B5B0ACD-E670-B842-B9E7-95FFC4FE3982}" type="presParOf" srcId="{340DF00B-4D6E-8448-876C-CF5C4FB4B820}" destId="{47534F91-CFDD-3B49-811A-DB81CCF4BC6A}" srcOrd="8" destOrd="0" presId="urn:microsoft.com/office/officeart/2005/8/layout/vList3"/>
    <dgm:cxn modelId="{D5BDDA99-413E-1A47-B470-6999976A35AA}" type="presParOf" srcId="{47534F91-CFDD-3B49-811A-DB81CCF4BC6A}" destId="{2AA9CA53-FE75-1C41-9DB9-C09F6223E436}" srcOrd="0" destOrd="0" presId="urn:microsoft.com/office/officeart/2005/8/layout/vList3"/>
    <dgm:cxn modelId="{509B6F6F-62D7-CF48-92CB-4EBCC40CFE68}" type="presParOf" srcId="{47534F91-CFDD-3B49-811A-DB81CCF4BC6A}" destId="{BB7A06E2-FD8E-964D-B88B-6CD693699E91}" srcOrd="1" destOrd="0" presId="urn:microsoft.com/office/officeart/2005/8/layout/vList3"/>
    <dgm:cxn modelId="{65CF99CE-9003-9C4A-85E3-1C49F8D49CE4}" type="presParOf" srcId="{340DF00B-4D6E-8448-876C-CF5C4FB4B820}" destId="{92C31852-55AE-5245-98E1-7D8656C5F71B}" srcOrd="9" destOrd="0" presId="urn:microsoft.com/office/officeart/2005/8/layout/vList3"/>
    <dgm:cxn modelId="{E9C01FE1-22C0-FC4A-89D9-956B4154EF11}" type="presParOf" srcId="{340DF00B-4D6E-8448-876C-CF5C4FB4B820}" destId="{FE0780B9-26D5-8A4F-9FE3-CC04A201F1F5}" srcOrd="10" destOrd="0" presId="urn:microsoft.com/office/officeart/2005/8/layout/vList3"/>
    <dgm:cxn modelId="{752C6951-950E-8E4D-B346-A2C2F998A07C}" type="presParOf" srcId="{FE0780B9-26D5-8A4F-9FE3-CC04A201F1F5}" destId="{425E9C7E-7880-024D-999B-4A086183054A}" srcOrd="0" destOrd="0" presId="urn:microsoft.com/office/officeart/2005/8/layout/vList3"/>
    <dgm:cxn modelId="{F062BAD4-1F72-1840-BBE7-7FA38A3F093D}" type="presParOf" srcId="{FE0780B9-26D5-8A4F-9FE3-CC04A201F1F5}" destId="{2F10F4FA-D63E-F044-AFE9-572353B351CD}" srcOrd="1" destOrd="0" presId="urn:microsoft.com/office/officeart/2005/8/layout/vList3"/>
    <dgm:cxn modelId="{75C1BBEC-2FFD-C24B-B2FC-D528B043CDE6}" type="presParOf" srcId="{340DF00B-4D6E-8448-876C-CF5C4FB4B820}" destId="{E2B7ADEB-542B-5F40-B6B3-537D739B7441}" srcOrd="11" destOrd="0" presId="urn:microsoft.com/office/officeart/2005/8/layout/vList3"/>
    <dgm:cxn modelId="{4E5DA719-5F0E-C34F-BC24-0D2A2FAD1AE6}" type="presParOf" srcId="{340DF00B-4D6E-8448-876C-CF5C4FB4B820}" destId="{E1D63B47-3B24-1347-8D7A-01E98499DAB9}" srcOrd="12" destOrd="0" presId="urn:microsoft.com/office/officeart/2005/8/layout/vList3"/>
    <dgm:cxn modelId="{F5D8134D-8615-7143-BC3A-F1BE17B186B3}" type="presParOf" srcId="{E1D63B47-3B24-1347-8D7A-01E98499DAB9}" destId="{078DA0A8-DBD1-6845-BB29-DB1BC6963770}" srcOrd="0" destOrd="0" presId="urn:microsoft.com/office/officeart/2005/8/layout/vList3"/>
    <dgm:cxn modelId="{B080E323-4B8C-A74E-9C18-B4D7CF89D4D0}" type="presParOf" srcId="{E1D63B47-3B24-1347-8D7A-01E98499DAB9}" destId="{32D879FB-F762-034F-95BA-43D0A81A785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67926F-7BFA-DA40-81D7-A9927D54E602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CDC6FA-8620-7C45-9527-C5CDA58D8D14}">
      <dgm:prSet phldrT="[Text]"/>
      <dgm:spPr/>
      <dgm:t>
        <a:bodyPr/>
        <a:lstStyle/>
        <a:p>
          <a:r>
            <a:rPr lang="en-US" dirty="0" smtClean="0"/>
            <a:t>Morphology</a:t>
          </a:r>
        </a:p>
      </dgm:t>
    </dgm:pt>
    <dgm:pt modelId="{8932BE97-6A1E-604B-B950-5A42E2E9BC3C}" type="parTrans" cxnId="{02ECD3E9-3E27-9643-94E1-675F92CA4085}">
      <dgm:prSet/>
      <dgm:spPr/>
      <dgm:t>
        <a:bodyPr/>
        <a:lstStyle/>
        <a:p>
          <a:endParaRPr lang="en-US"/>
        </a:p>
      </dgm:t>
    </dgm:pt>
    <dgm:pt modelId="{14644F78-0275-F74A-B0D3-4494C13D115B}" type="sibTrans" cxnId="{02ECD3E9-3E27-9643-94E1-675F92CA4085}">
      <dgm:prSet/>
      <dgm:spPr/>
      <dgm:t>
        <a:bodyPr/>
        <a:lstStyle/>
        <a:p>
          <a:endParaRPr lang="en-US"/>
        </a:p>
      </dgm:t>
    </dgm:pt>
    <dgm:pt modelId="{C60B8689-81DE-CB4C-BB60-1CC10730D5AF}">
      <dgm:prSet phldrT="[Text]"/>
      <dgm:spPr/>
      <dgm:t>
        <a:bodyPr/>
        <a:lstStyle/>
        <a:p>
          <a:r>
            <a:rPr lang="en-US" dirty="0" smtClean="0"/>
            <a:t>Syntax</a:t>
          </a:r>
        </a:p>
      </dgm:t>
    </dgm:pt>
    <dgm:pt modelId="{A8E00C00-ACC7-9742-8743-EB6C3464BB7C}" type="parTrans" cxnId="{D81C3195-86E3-054A-A879-92FAA5508757}">
      <dgm:prSet/>
      <dgm:spPr/>
      <dgm:t>
        <a:bodyPr/>
        <a:lstStyle/>
        <a:p>
          <a:endParaRPr lang="en-US"/>
        </a:p>
      </dgm:t>
    </dgm:pt>
    <dgm:pt modelId="{E98D8B12-55B9-E947-90F6-16A077FC465D}" type="sibTrans" cxnId="{D81C3195-86E3-054A-A879-92FAA5508757}">
      <dgm:prSet/>
      <dgm:spPr/>
      <dgm:t>
        <a:bodyPr/>
        <a:lstStyle/>
        <a:p>
          <a:endParaRPr lang="en-US"/>
        </a:p>
      </dgm:t>
    </dgm:pt>
    <dgm:pt modelId="{546A38D8-9A11-DC4E-9D3B-93BB1544A921}">
      <dgm:prSet phldrT="[Text]"/>
      <dgm:spPr/>
      <dgm:t>
        <a:bodyPr/>
        <a:lstStyle/>
        <a:p>
          <a:r>
            <a:rPr lang="en-US" dirty="0" smtClean="0"/>
            <a:t>Semantics</a:t>
          </a:r>
          <a:endParaRPr lang="en-US" dirty="0"/>
        </a:p>
      </dgm:t>
    </dgm:pt>
    <dgm:pt modelId="{ADB63939-2FEB-A347-A5EC-E846139CFDB9}" type="parTrans" cxnId="{11D8BFF5-9819-AD4B-81A6-7F89EE9D2086}">
      <dgm:prSet/>
      <dgm:spPr/>
      <dgm:t>
        <a:bodyPr/>
        <a:lstStyle/>
        <a:p>
          <a:endParaRPr lang="en-US"/>
        </a:p>
      </dgm:t>
    </dgm:pt>
    <dgm:pt modelId="{E8DA99F4-E778-8740-93B1-02D4CCD09B81}" type="sibTrans" cxnId="{11D8BFF5-9819-AD4B-81A6-7F89EE9D2086}">
      <dgm:prSet/>
      <dgm:spPr/>
      <dgm:t>
        <a:bodyPr/>
        <a:lstStyle/>
        <a:p>
          <a:endParaRPr lang="en-US"/>
        </a:p>
      </dgm:t>
    </dgm:pt>
    <dgm:pt modelId="{1BFA3EEA-AA16-7E45-AD8C-E7D869E7EBE9}">
      <dgm:prSet phldrT="[Text]"/>
      <dgm:spPr/>
      <dgm:t>
        <a:bodyPr/>
        <a:lstStyle/>
        <a:p>
          <a:r>
            <a:rPr lang="en-US" dirty="0" smtClean="0"/>
            <a:t>Writing systems</a:t>
          </a:r>
          <a:endParaRPr lang="en-US" dirty="0"/>
        </a:p>
      </dgm:t>
    </dgm:pt>
    <dgm:pt modelId="{4AED61CF-E33E-8947-9DAB-82A97941C193}" type="parTrans" cxnId="{66246697-6644-8D42-A693-8712D0027C76}">
      <dgm:prSet/>
      <dgm:spPr/>
      <dgm:t>
        <a:bodyPr/>
        <a:lstStyle/>
        <a:p>
          <a:endParaRPr lang="en-US"/>
        </a:p>
      </dgm:t>
    </dgm:pt>
    <dgm:pt modelId="{E0C8E34C-F029-354B-B05F-4A53515602DD}" type="sibTrans" cxnId="{66246697-6644-8D42-A693-8712D0027C76}">
      <dgm:prSet/>
      <dgm:spPr/>
      <dgm:t>
        <a:bodyPr/>
        <a:lstStyle/>
        <a:p>
          <a:endParaRPr lang="en-US"/>
        </a:p>
      </dgm:t>
    </dgm:pt>
    <dgm:pt modelId="{AC538CE1-44B4-5647-80A9-596A01A1ABB7}">
      <dgm:prSet phldrT="[Text]"/>
      <dgm:spPr/>
      <dgm:t>
        <a:bodyPr/>
        <a:lstStyle/>
        <a:p>
          <a:r>
            <a:rPr lang="en-US" dirty="0" smtClean="0"/>
            <a:t>Phonetics</a:t>
          </a:r>
          <a:endParaRPr lang="en-US" dirty="0" smtClean="0"/>
        </a:p>
      </dgm:t>
    </dgm:pt>
    <dgm:pt modelId="{84D2F115-E129-AF4B-B665-D1A5EE5D2D3D}" type="parTrans" cxnId="{B97089B8-2523-6541-8221-FA1AB05F96DC}">
      <dgm:prSet/>
      <dgm:spPr/>
      <dgm:t>
        <a:bodyPr/>
        <a:lstStyle/>
        <a:p>
          <a:endParaRPr lang="en-US"/>
        </a:p>
      </dgm:t>
    </dgm:pt>
    <dgm:pt modelId="{14F92C21-56BE-B342-A8A7-275DAD22D2FB}" type="sibTrans" cxnId="{B97089B8-2523-6541-8221-FA1AB05F96DC}">
      <dgm:prSet/>
      <dgm:spPr/>
      <dgm:t>
        <a:bodyPr/>
        <a:lstStyle/>
        <a:p>
          <a:endParaRPr lang="en-US"/>
        </a:p>
      </dgm:t>
    </dgm:pt>
    <dgm:pt modelId="{B33285D6-D9F8-C54A-88B1-77135FD479F8}">
      <dgm:prSet phldrT="[Text]"/>
      <dgm:spPr/>
      <dgm:t>
        <a:bodyPr/>
        <a:lstStyle/>
        <a:p>
          <a:r>
            <a:rPr lang="en-US" dirty="0" smtClean="0"/>
            <a:t>Phonology</a:t>
          </a:r>
          <a:endParaRPr lang="en-US" dirty="0" smtClean="0"/>
        </a:p>
      </dgm:t>
    </dgm:pt>
    <dgm:pt modelId="{1B64CBB4-3C7B-994B-8F5B-52707E03BE25}" type="parTrans" cxnId="{0CD53AF4-A843-AD46-9CE3-6BA7C37F2CFD}">
      <dgm:prSet/>
      <dgm:spPr/>
      <dgm:t>
        <a:bodyPr/>
        <a:lstStyle/>
        <a:p>
          <a:endParaRPr lang="en-US"/>
        </a:p>
      </dgm:t>
    </dgm:pt>
    <dgm:pt modelId="{46A4A460-2EB1-B442-BBAF-78B15A2484E7}" type="sibTrans" cxnId="{0CD53AF4-A843-AD46-9CE3-6BA7C37F2CFD}">
      <dgm:prSet/>
      <dgm:spPr/>
      <dgm:t>
        <a:bodyPr/>
        <a:lstStyle/>
        <a:p>
          <a:endParaRPr lang="en-US"/>
        </a:p>
      </dgm:t>
    </dgm:pt>
    <dgm:pt modelId="{F97B3C3D-D966-B840-913D-792F5E6708A1}" type="pres">
      <dgm:prSet presAssocID="{2867926F-7BFA-DA40-81D7-A9927D54E602}" presName="diagram" presStyleCnt="0">
        <dgm:presLayoutVars>
          <dgm:dir/>
          <dgm:resizeHandles val="exact"/>
        </dgm:presLayoutVars>
      </dgm:prSet>
      <dgm:spPr/>
    </dgm:pt>
    <dgm:pt modelId="{1C1EE433-4B99-BB44-98C1-CEFFF6490E2E}" type="pres">
      <dgm:prSet presAssocID="{72CDC6FA-8620-7C45-9527-C5CDA58D8D14}" presName="node" presStyleLbl="node1" presStyleIdx="0" presStyleCnt="6">
        <dgm:presLayoutVars>
          <dgm:bulletEnabled val="1"/>
        </dgm:presLayoutVars>
      </dgm:prSet>
      <dgm:spPr/>
    </dgm:pt>
    <dgm:pt modelId="{5D151170-75B9-F243-90E1-B3DE580D22B1}" type="pres">
      <dgm:prSet presAssocID="{14644F78-0275-F74A-B0D3-4494C13D115B}" presName="sibTrans" presStyleCnt="0"/>
      <dgm:spPr/>
    </dgm:pt>
    <dgm:pt modelId="{09CFF73B-19FE-E448-895B-2B9735A5DAD0}" type="pres">
      <dgm:prSet presAssocID="{C60B8689-81DE-CB4C-BB60-1CC10730D5A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3A401-F70B-7F4F-B940-65E74AA6561B}" type="pres">
      <dgm:prSet presAssocID="{E98D8B12-55B9-E947-90F6-16A077FC465D}" presName="sibTrans" presStyleCnt="0"/>
      <dgm:spPr/>
    </dgm:pt>
    <dgm:pt modelId="{D341FA8F-7008-BF41-B097-D95882BB4416}" type="pres">
      <dgm:prSet presAssocID="{546A38D8-9A11-DC4E-9D3B-93BB1544A92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2ECD1-3532-5B45-AE35-CEE2FF0ABEF1}" type="pres">
      <dgm:prSet presAssocID="{E8DA99F4-E778-8740-93B1-02D4CCD09B81}" presName="sibTrans" presStyleCnt="0"/>
      <dgm:spPr/>
    </dgm:pt>
    <dgm:pt modelId="{B8A88910-71FA-7B47-8CBD-B3EC2A4FD529}" type="pres">
      <dgm:prSet presAssocID="{1BFA3EEA-AA16-7E45-AD8C-E7D869E7EBE9}" presName="node" presStyleLbl="node1" presStyleIdx="3" presStyleCnt="6">
        <dgm:presLayoutVars>
          <dgm:bulletEnabled val="1"/>
        </dgm:presLayoutVars>
      </dgm:prSet>
      <dgm:spPr/>
    </dgm:pt>
    <dgm:pt modelId="{9E1395A2-1322-4142-B2B2-A26288875D86}" type="pres">
      <dgm:prSet presAssocID="{E0C8E34C-F029-354B-B05F-4A53515602DD}" presName="sibTrans" presStyleCnt="0"/>
      <dgm:spPr/>
    </dgm:pt>
    <dgm:pt modelId="{46ACB3D4-CB6F-234D-9A65-E7FA78C83833}" type="pres">
      <dgm:prSet presAssocID="{AC538CE1-44B4-5647-80A9-596A01A1ABB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FA5E85-0124-6841-BE95-941C9DFD936B}" type="pres">
      <dgm:prSet presAssocID="{14F92C21-56BE-B342-A8A7-275DAD22D2FB}" presName="sibTrans" presStyleCnt="0"/>
      <dgm:spPr/>
    </dgm:pt>
    <dgm:pt modelId="{F80D902E-95BF-7C4F-BDCD-4F03BEA12B61}" type="pres">
      <dgm:prSet presAssocID="{B33285D6-D9F8-C54A-88B1-77135FD479F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12CF73-37CF-F74D-A38A-A362F419C9D4}" type="presOf" srcId="{B33285D6-D9F8-C54A-88B1-77135FD479F8}" destId="{F80D902E-95BF-7C4F-BDCD-4F03BEA12B61}" srcOrd="0" destOrd="0" presId="urn:microsoft.com/office/officeart/2005/8/layout/default"/>
    <dgm:cxn modelId="{1D166CCA-6D08-6A47-B6E8-1F17AE4871AD}" type="presOf" srcId="{546A38D8-9A11-DC4E-9D3B-93BB1544A921}" destId="{D341FA8F-7008-BF41-B097-D95882BB4416}" srcOrd="0" destOrd="0" presId="urn:microsoft.com/office/officeart/2005/8/layout/default"/>
    <dgm:cxn modelId="{0CD53AF4-A843-AD46-9CE3-6BA7C37F2CFD}" srcId="{2867926F-7BFA-DA40-81D7-A9927D54E602}" destId="{B33285D6-D9F8-C54A-88B1-77135FD479F8}" srcOrd="5" destOrd="0" parTransId="{1B64CBB4-3C7B-994B-8F5B-52707E03BE25}" sibTransId="{46A4A460-2EB1-B442-BBAF-78B15A2484E7}"/>
    <dgm:cxn modelId="{D81C3195-86E3-054A-A879-92FAA5508757}" srcId="{2867926F-7BFA-DA40-81D7-A9927D54E602}" destId="{C60B8689-81DE-CB4C-BB60-1CC10730D5AF}" srcOrd="1" destOrd="0" parTransId="{A8E00C00-ACC7-9742-8743-EB6C3464BB7C}" sibTransId="{E98D8B12-55B9-E947-90F6-16A077FC465D}"/>
    <dgm:cxn modelId="{E0BF6948-14B4-344D-9BF4-2009D3F1514F}" type="presOf" srcId="{C60B8689-81DE-CB4C-BB60-1CC10730D5AF}" destId="{09CFF73B-19FE-E448-895B-2B9735A5DAD0}" srcOrd="0" destOrd="0" presId="urn:microsoft.com/office/officeart/2005/8/layout/default"/>
    <dgm:cxn modelId="{11D8BFF5-9819-AD4B-81A6-7F89EE9D2086}" srcId="{2867926F-7BFA-DA40-81D7-A9927D54E602}" destId="{546A38D8-9A11-DC4E-9D3B-93BB1544A921}" srcOrd="2" destOrd="0" parTransId="{ADB63939-2FEB-A347-A5EC-E846139CFDB9}" sibTransId="{E8DA99F4-E778-8740-93B1-02D4CCD09B81}"/>
    <dgm:cxn modelId="{66246697-6644-8D42-A693-8712D0027C76}" srcId="{2867926F-7BFA-DA40-81D7-A9927D54E602}" destId="{1BFA3EEA-AA16-7E45-AD8C-E7D869E7EBE9}" srcOrd="3" destOrd="0" parTransId="{4AED61CF-E33E-8947-9DAB-82A97941C193}" sibTransId="{E0C8E34C-F029-354B-B05F-4A53515602DD}"/>
    <dgm:cxn modelId="{02ECD3E9-3E27-9643-94E1-675F92CA4085}" srcId="{2867926F-7BFA-DA40-81D7-A9927D54E602}" destId="{72CDC6FA-8620-7C45-9527-C5CDA58D8D14}" srcOrd="0" destOrd="0" parTransId="{8932BE97-6A1E-604B-B950-5A42E2E9BC3C}" sibTransId="{14644F78-0275-F74A-B0D3-4494C13D115B}"/>
    <dgm:cxn modelId="{56D981D0-A2ED-C34D-9488-4B894D0F4DFA}" type="presOf" srcId="{72CDC6FA-8620-7C45-9527-C5CDA58D8D14}" destId="{1C1EE433-4B99-BB44-98C1-CEFFF6490E2E}" srcOrd="0" destOrd="0" presId="urn:microsoft.com/office/officeart/2005/8/layout/default"/>
    <dgm:cxn modelId="{B97089B8-2523-6541-8221-FA1AB05F96DC}" srcId="{2867926F-7BFA-DA40-81D7-A9927D54E602}" destId="{AC538CE1-44B4-5647-80A9-596A01A1ABB7}" srcOrd="4" destOrd="0" parTransId="{84D2F115-E129-AF4B-B665-D1A5EE5D2D3D}" sibTransId="{14F92C21-56BE-B342-A8A7-275DAD22D2FB}"/>
    <dgm:cxn modelId="{67C67DAD-4B75-E942-A301-4635D48C4AEB}" type="presOf" srcId="{AC538CE1-44B4-5647-80A9-596A01A1ABB7}" destId="{46ACB3D4-CB6F-234D-9A65-E7FA78C83833}" srcOrd="0" destOrd="0" presId="urn:microsoft.com/office/officeart/2005/8/layout/default"/>
    <dgm:cxn modelId="{4D6B9C01-4ABC-F94F-BA20-E931172A3F44}" type="presOf" srcId="{1BFA3EEA-AA16-7E45-AD8C-E7D869E7EBE9}" destId="{B8A88910-71FA-7B47-8CBD-B3EC2A4FD529}" srcOrd="0" destOrd="0" presId="urn:microsoft.com/office/officeart/2005/8/layout/default"/>
    <dgm:cxn modelId="{374D3D72-5A8C-5D44-91D0-61341D4AECBF}" type="presOf" srcId="{2867926F-7BFA-DA40-81D7-A9927D54E602}" destId="{F97B3C3D-D966-B840-913D-792F5E6708A1}" srcOrd="0" destOrd="0" presId="urn:microsoft.com/office/officeart/2005/8/layout/default"/>
    <dgm:cxn modelId="{EC9D9A0D-F70B-4F4C-840D-749527A5EB1C}" type="presParOf" srcId="{F97B3C3D-D966-B840-913D-792F5E6708A1}" destId="{1C1EE433-4B99-BB44-98C1-CEFFF6490E2E}" srcOrd="0" destOrd="0" presId="urn:microsoft.com/office/officeart/2005/8/layout/default"/>
    <dgm:cxn modelId="{B61830EB-9063-9D49-841C-58DE3F2534C0}" type="presParOf" srcId="{F97B3C3D-D966-B840-913D-792F5E6708A1}" destId="{5D151170-75B9-F243-90E1-B3DE580D22B1}" srcOrd="1" destOrd="0" presId="urn:microsoft.com/office/officeart/2005/8/layout/default"/>
    <dgm:cxn modelId="{B9B42C5A-D219-F848-A606-2AF7C40AA9C4}" type="presParOf" srcId="{F97B3C3D-D966-B840-913D-792F5E6708A1}" destId="{09CFF73B-19FE-E448-895B-2B9735A5DAD0}" srcOrd="2" destOrd="0" presId="urn:microsoft.com/office/officeart/2005/8/layout/default"/>
    <dgm:cxn modelId="{44F1E86E-A59A-6444-8442-769B9C48D532}" type="presParOf" srcId="{F97B3C3D-D966-B840-913D-792F5E6708A1}" destId="{33A3A401-F70B-7F4F-B940-65E74AA6561B}" srcOrd="3" destOrd="0" presId="urn:microsoft.com/office/officeart/2005/8/layout/default"/>
    <dgm:cxn modelId="{12CEFF63-4187-D34A-9D63-118DD2453BFD}" type="presParOf" srcId="{F97B3C3D-D966-B840-913D-792F5E6708A1}" destId="{D341FA8F-7008-BF41-B097-D95882BB4416}" srcOrd="4" destOrd="0" presId="urn:microsoft.com/office/officeart/2005/8/layout/default"/>
    <dgm:cxn modelId="{DF4F14C6-DC98-424A-82DE-4EFB8592B53E}" type="presParOf" srcId="{F97B3C3D-D966-B840-913D-792F5E6708A1}" destId="{CF02ECD1-3532-5B45-AE35-CEE2FF0ABEF1}" srcOrd="5" destOrd="0" presId="urn:microsoft.com/office/officeart/2005/8/layout/default"/>
    <dgm:cxn modelId="{C33665E6-670F-1644-99A0-FAB28B6848A6}" type="presParOf" srcId="{F97B3C3D-D966-B840-913D-792F5E6708A1}" destId="{B8A88910-71FA-7B47-8CBD-B3EC2A4FD529}" srcOrd="6" destOrd="0" presId="urn:microsoft.com/office/officeart/2005/8/layout/default"/>
    <dgm:cxn modelId="{F45ACAA9-5F85-8544-A626-BA75736C453A}" type="presParOf" srcId="{F97B3C3D-D966-B840-913D-792F5E6708A1}" destId="{9E1395A2-1322-4142-B2B2-A26288875D86}" srcOrd="7" destOrd="0" presId="urn:microsoft.com/office/officeart/2005/8/layout/default"/>
    <dgm:cxn modelId="{D6AECB3A-D374-C448-AAAF-FA44223836B8}" type="presParOf" srcId="{F97B3C3D-D966-B840-913D-792F5E6708A1}" destId="{46ACB3D4-CB6F-234D-9A65-E7FA78C83833}" srcOrd="8" destOrd="0" presId="urn:microsoft.com/office/officeart/2005/8/layout/default"/>
    <dgm:cxn modelId="{4469C4F0-CB2A-A448-BCF0-135B3927EE2D}" type="presParOf" srcId="{F97B3C3D-D966-B840-913D-792F5E6708A1}" destId="{38FA5E85-0124-6841-BE95-941C9DFD936B}" srcOrd="9" destOrd="0" presId="urn:microsoft.com/office/officeart/2005/8/layout/default"/>
    <dgm:cxn modelId="{6333D582-E1C5-4D44-A9F6-99BC8B9C0307}" type="presParOf" srcId="{F97B3C3D-D966-B840-913D-792F5E6708A1}" destId="{F80D902E-95BF-7C4F-BDCD-4F03BEA12B6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7FD3EE-7F0F-2D49-831C-18C19CE52424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38FDB2-FD7E-524F-94E5-584BC6D2448A}">
      <dgm:prSet phldrT="[Text]"/>
      <dgm:spPr/>
      <dgm:t>
        <a:bodyPr/>
        <a:lstStyle/>
        <a:p>
          <a:r>
            <a:rPr lang="en-US" dirty="0" smtClean="0"/>
            <a:t>morphemes</a:t>
          </a:r>
          <a:endParaRPr lang="en-US" dirty="0"/>
        </a:p>
      </dgm:t>
    </dgm:pt>
    <dgm:pt modelId="{5B72AFE3-B00B-DB40-886B-2D572AFC2C93}" type="parTrans" cxnId="{E06D6AF3-E780-FF4F-8862-B6C401F71D7D}">
      <dgm:prSet/>
      <dgm:spPr/>
      <dgm:t>
        <a:bodyPr/>
        <a:lstStyle/>
        <a:p>
          <a:endParaRPr lang="en-US"/>
        </a:p>
      </dgm:t>
    </dgm:pt>
    <dgm:pt modelId="{EB0B25BF-9B7B-4E48-910E-F21418EA40CA}" type="sibTrans" cxnId="{E06D6AF3-E780-FF4F-8862-B6C401F71D7D}">
      <dgm:prSet/>
      <dgm:spPr/>
      <dgm:t>
        <a:bodyPr/>
        <a:lstStyle/>
        <a:p>
          <a:endParaRPr lang="en-US"/>
        </a:p>
      </dgm:t>
    </dgm:pt>
    <dgm:pt modelId="{21A2BD09-1137-0B4B-8E23-55894BB3AB41}">
      <dgm:prSet phldrT="[Text]"/>
      <dgm:spPr/>
      <dgm:t>
        <a:bodyPr/>
        <a:lstStyle/>
        <a:p>
          <a:r>
            <a:rPr lang="en-US" dirty="0" smtClean="0"/>
            <a:t>bound</a:t>
          </a:r>
          <a:endParaRPr lang="en-US" dirty="0"/>
        </a:p>
      </dgm:t>
    </dgm:pt>
    <dgm:pt modelId="{B63A0777-D130-9443-8662-17A7A8C1FBE2}" type="parTrans" cxnId="{D66F0D9D-BB58-8E49-8674-20F2766018B5}">
      <dgm:prSet/>
      <dgm:spPr/>
      <dgm:t>
        <a:bodyPr/>
        <a:lstStyle/>
        <a:p>
          <a:endParaRPr lang="en-US"/>
        </a:p>
      </dgm:t>
    </dgm:pt>
    <dgm:pt modelId="{0983680D-1949-F246-BB75-E7789C5D203D}" type="sibTrans" cxnId="{D66F0D9D-BB58-8E49-8674-20F2766018B5}">
      <dgm:prSet/>
      <dgm:spPr/>
      <dgm:t>
        <a:bodyPr/>
        <a:lstStyle/>
        <a:p>
          <a:endParaRPr lang="en-US"/>
        </a:p>
      </dgm:t>
    </dgm:pt>
    <dgm:pt modelId="{89BDCD0E-773E-3F41-8F8D-E9D1A456E12D}">
      <dgm:prSet phldrT="[Text]"/>
      <dgm:spPr/>
      <dgm:t>
        <a:bodyPr/>
        <a:lstStyle/>
        <a:p>
          <a:r>
            <a:rPr lang="en-US" dirty="0" smtClean="0"/>
            <a:t>affixes</a:t>
          </a:r>
          <a:endParaRPr lang="en-US" dirty="0"/>
        </a:p>
      </dgm:t>
    </dgm:pt>
    <dgm:pt modelId="{A4F9BC7A-C05A-D34A-934F-34682BA621E0}" type="parTrans" cxnId="{764E43D5-2C50-9747-AC5B-0D16C1F0637F}">
      <dgm:prSet/>
      <dgm:spPr/>
      <dgm:t>
        <a:bodyPr/>
        <a:lstStyle/>
        <a:p>
          <a:endParaRPr lang="en-US"/>
        </a:p>
      </dgm:t>
    </dgm:pt>
    <dgm:pt modelId="{02AF6084-0B07-E342-B54C-167621928977}" type="sibTrans" cxnId="{764E43D5-2C50-9747-AC5B-0D16C1F0637F}">
      <dgm:prSet/>
      <dgm:spPr/>
      <dgm:t>
        <a:bodyPr/>
        <a:lstStyle/>
        <a:p>
          <a:endParaRPr lang="en-US"/>
        </a:p>
      </dgm:t>
    </dgm:pt>
    <dgm:pt modelId="{5B21ECDF-674A-CC47-A9B9-16273DC14D7F}">
      <dgm:prSet phldrT="[Text]"/>
      <dgm:spPr/>
      <dgm:t>
        <a:bodyPr/>
        <a:lstStyle/>
        <a:p>
          <a:r>
            <a:rPr lang="en-US" dirty="0" smtClean="0"/>
            <a:t>roots</a:t>
          </a:r>
          <a:endParaRPr lang="en-US" dirty="0"/>
        </a:p>
      </dgm:t>
    </dgm:pt>
    <dgm:pt modelId="{F5A0EAA2-45A3-1D4C-BC07-8AA824BBF1E4}" type="parTrans" cxnId="{DB5588CD-EEA2-8F47-8E91-2AA2898010B5}">
      <dgm:prSet/>
      <dgm:spPr/>
      <dgm:t>
        <a:bodyPr/>
        <a:lstStyle/>
        <a:p>
          <a:endParaRPr lang="en-US"/>
        </a:p>
      </dgm:t>
    </dgm:pt>
    <dgm:pt modelId="{081B945F-635A-1241-A6EE-95B58C4C4606}" type="sibTrans" cxnId="{DB5588CD-EEA2-8F47-8E91-2AA2898010B5}">
      <dgm:prSet/>
      <dgm:spPr/>
      <dgm:t>
        <a:bodyPr/>
        <a:lstStyle/>
        <a:p>
          <a:endParaRPr lang="en-US"/>
        </a:p>
      </dgm:t>
    </dgm:pt>
    <dgm:pt modelId="{4E22CD46-8B96-DB4A-9820-23FEB796DE20}">
      <dgm:prSet phldrT="[Text]"/>
      <dgm:spPr/>
      <dgm:t>
        <a:bodyPr/>
        <a:lstStyle/>
        <a:p>
          <a:r>
            <a:rPr lang="en-US" dirty="0" smtClean="0"/>
            <a:t>free</a:t>
          </a:r>
          <a:endParaRPr lang="en-US" dirty="0"/>
        </a:p>
      </dgm:t>
    </dgm:pt>
    <dgm:pt modelId="{D1733F41-9116-9D47-9ADD-288FC80F94EA}" type="parTrans" cxnId="{14C20E32-4BA4-E348-A93B-3783D105E7B8}">
      <dgm:prSet/>
      <dgm:spPr/>
      <dgm:t>
        <a:bodyPr/>
        <a:lstStyle/>
        <a:p>
          <a:endParaRPr lang="en-US"/>
        </a:p>
      </dgm:t>
    </dgm:pt>
    <dgm:pt modelId="{F5843722-5DA7-F84A-82AD-FD81B7B78AD5}" type="sibTrans" cxnId="{14C20E32-4BA4-E348-A93B-3783D105E7B8}">
      <dgm:prSet/>
      <dgm:spPr/>
      <dgm:t>
        <a:bodyPr/>
        <a:lstStyle/>
        <a:p>
          <a:endParaRPr lang="en-US"/>
        </a:p>
      </dgm:t>
    </dgm:pt>
    <dgm:pt modelId="{DB78C6B0-4304-8A42-991A-70697E47EDF2}">
      <dgm:prSet phldrT="[Text]"/>
      <dgm:spPr/>
      <dgm:t>
        <a:bodyPr/>
        <a:lstStyle/>
        <a:p>
          <a:r>
            <a:rPr lang="en-US" dirty="0" smtClean="0"/>
            <a:t>Open class content words</a:t>
          </a:r>
          <a:endParaRPr lang="en-US" dirty="0"/>
        </a:p>
      </dgm:t>
    </dgm:pt>
    <dgm:pt modelId="{30E10B68-8FE4-4745-885C-28EEE35E2A0B}" type="parTrans" cxnId="{C74ACBF2-2BA4-FE45-887F-F54BEBA2F1A5}">
      <dgm:prSet/>
      <dgm:spPr/>
      <dgm:t>
        <a:bodyPr/>
        <a:lstStyle/>
        <a:p>
          <a:endParaRPr lang="en-US"/>
        </a:p>
      </dgm:t>
    </dgm:pt>
    <dgm:pt modelId="{83177D24-452F-DA40-A3F6-127CA21CA68B}" type="sibTrans" cxnId="{C74ACBF2-2BA4-FE45-887F-F54BEBA2F1A5}">
      <dgm:prSet/>
      <dgm:spPr/>
      <dgm:t>
        <a:bodyPr/>
        <a:lstStyle/>
        <a:p>
          <a:endParaRPr lang="en-US"/>
        </a:p>
      </dgm:t>
    </dgm:pt>
    <dgm:pt modelId="{13EDBD80-EA26-DE49-AA77-3655E79CBB72}">
      <dgm:prSet phldrT="[Text]"/>
      <dgm:spPr/>
      <dgm:t>
        <a:bodyPr/>
        <a:lstStyle/>
        <a:p>
          <a:r>
            <a:rPr lang="en-US" dirty="0" smtClean="0"/>
            <a:t>Closed class function words</a:t>
          </a:r>
          <a:endParaRPr lang="en-US" dirty="0"/>
        </a:p>
      </dgm:t>
    </dgm:pt>
    <dgm:pt modelId="{AAB6D5E9-597D-0145-A814-5FD9333DC8A5}" type="parTrans" cxnId="{8F42B6FF-B8EE-B04A-857C-B3DF6C6CDACB}">
      <dgm:prSet/>
      <dgm:spPr/>
      <dgm:t>
        <a:bodyPr/>
        <a:lstStyle/>
        <a:p>
          <a:endParaRPr lang="en-US"/>
        </a:p>
      </dgm:t>
    </dgm:pt>
    <dgm:pt modelId="{CAD49627-F47D-D74D-88DA-DE06A74DA8C8}" type="sibTrans" cxnId="{8F42B6FF-B8EE-B04A-857C-B3DF6C6CDACB}">
      <dgm:prSet/>
      <dgm:spPr/>
      <dgm:t>
        <a:bodyPr/>
        <a:lstStyle/>
        <a:p>
          <a:endParaRPr lang="en-US"/>
        </a:p>
      </dgm:t>
    </dgm:pt>
    <dgm:pt modelId="{9C3D0227-DCD9-4247-9A68-2FC3CB903664}" type="pres">
      <dgm:prSet presAssocID="{347FD3EE-7F0F-2D49-831C-18C19CE524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A7D2604-998B-9F40-A678-B35D1F322857}" type="pres">
      <dgm:prSet presAssocID="{8738FDB2-FD7E-524F-94E5-584BC6D2448A}" presName="hierRoot1" presStyleCnt="0">
        <dgm:presLayoutVars>
          <dgm:hierBranch val="init"/>
        </dgm:presLayoutVars>
      </dgm:prSet>
      <dgm:spPr/>
    </dgm:pt>
    <dgm:pt modelId="{7073AD3F-A05B-4A4C-BFBE-D0FECDE59A6E}" type="pres">
      <dgm:prSet presAssocID="{8738FDB2-FD7E-524F-94E5-584BC6D2448A}" presName="rootComposite1" presStyleCnt="0"/>
      <dgm:spPr/>
    </dgm:pt>
    <dgm:pt modelId="{D87C2D5D-E8EA-7246-83D2-790EB00DFEB3}" type="pres">
      <dgm:prSet presAssocID="{8738FDB2-FD7E-524F-94E5-584BC6D2448A}" presName="rootText1" presStyleLbl="node0" presStyleIdx="0" presStyleCnt="1">
        <dgm:presLayoutVars>
          <dgm:chPref val="3"/>
        </dgm:presLayoutVars>
      </dgm:prSet>
      <dgm:spPr/>
    </dgm:pt>
    <dgm:pt modelId="{D5852C3B-8083-CE48-8D27-91C9575797B4}" type="pres">
      <dgm:prSet presAssocID="{8738FDB2-FD7E-524F-94E5-584BC6D2448A}" presName="rootConnector1" presStyleLbl="node1" presStyleIdx="0" presStyleCnt="0"/>
      <dgm:spPr/>
    </dgm:pt>
    <dgm:pt modelId="{7C6D320E-B213-1C49-9D74-66BD948D069E}" type="pres">
      <dgm:prSet presAssocID="{8738FDB2-FD7E-524F-94E5-584BC6D2448A}" presName="hierChild2" presStyleCnt="0"/>
      <dgm:spPr/>
    </dgm:pt>
    <dgm:pt modelId="{CFA74526-77D8-7446-936C-B1E4821E16DB}" type="pres">
      <dgm:prSet presAssocID="{B63A0777-D130-9443-8662-17A7A8C1FBE2}" presName="Name64" presStyleLbl="parChTrans1D2" presStyleIdx="0" presStyleCnt="2"/>
      <dgm:spPr/>
    </dgm:pt>
    <dgm:pt modelId="{80B6F75F-2B38-AD45-AA8F-524133F9E209}" type="pres">
      <dgm:prSet presAssocID="{21A2BD09-1137-0B4B-8E23-55894BB3AB41}" presName="hierRoot2" presStyleCnt="0">
        <dgm:presLayoutVars>
          <dgm:hierBranch val="init"/>
        </dgm:presLayoutVars>
      </dgm:prSet>
      <dgm:spPr/>
    </dgm:pt>
    <dgm:pt modelId="{AA146F82-8CEC-CF48-9387-54356934569D}" type="pres">
      <dgm:prSet presAssocID="{21A2BD09-1137-0B4B-8E23-55894BB3AB41}" presName="rootComposite" presStyleCnt="0"/>
      <dgm:spPr/>
    </dgm:pt>
    <dgm:pt modelId="{68E90ED9-02AE-4945-9C7A-83E8117DEB8B}" type="pres">
      <dgm:prSet presAssocID="{21A2BD09-1137-0B4B-8E23-55894BB3AB41}" presName="rootText" presStyleLbl="node2" presStyleIdx="0" presStyleCnt="2">
        <dgm:presLayoutVars>
          <dgm:chPref val="3"/>
        </dgm:presLayoutVars>
      </dgm:prSet>
      <dgm:spPr/>
    </dgm:pt>
    <dgm:pt modelId="{25171F1D-C321-7944-8417-98EE080B6328}" type="pres">
      <dgm:prSet presAssocID="{21A2BD09-1137-0B4B-8E23-55894BB3AB41}" presName="rootConnector" presStyleLbl="node2" presStyleIdx="0" presStyleCnt="2"/>
      <dgm:spPr/>
    </dgm:pt>
    <dgm:pt modelId="{BFF1B310-4998-7440-BCC3-3949C84C836E}" type="pres">
      <dgm:prSet presAssocID="{21A2BD09-1137-0B4B-8E23-55894BB3AB41}" presName="hierChild4" presStyleCnt="0"/>
      <dgm:spPr/>
    </dgm:pt>
    <dgm:pt modelId="{1F187291-BB49-5040-9605-4E17DB9F406B}" type="pres">
      <dgm:prSet presAssocID="{A4F9BC7A-C05A-D34A-934F-34682BA621E0}" presName="Name64" presStyleLbl="parChTrans1D3" presStyleIdx="0" presStyleCnt="4"/>
      <dgm:spPr/>
    </dgm:pt>
    <dgm:pt modelId="{28028370-6741-154B-8F30-5614AA72E0DA}" type="pres">
      <dgm:prSet presAssocID="{89BDCD0E-773E-3F41-8F8D-E9D1A456E12D}" presName="hierRoot2" presStyleCnt="0">
        <dgm:presLayoutVars>
          <dgm:hierBranch val="init"/>
        </dgm:presLayoutVars>
      </dgm:prSet>
      <dgm:spPr/>
    </dgm:pt>
    <dgm:pt modelId="{CD3C066A-DB29-D342-A400-A5FE3149EA2E}" type="pres">
      <dgm:prSet presAssocID="{89BDCD0E-773E-3F41-8F8D-E9D1A456E12D}" presName="rootComposite" presStyleCnt="0"/>
      <dgm:spPr/>
    </dgm:pt>
    <dgm:pt modelId="{2EFEE756-5FB1-1145-9FF5-908B02310EAA}" type="pres">
      <dgm:prSet presAssocID="{89BDCD0E-773E-3F41-8F8D-E9D1A456E12D}" presName="rootText" presStyleLbl="node3" presStyleIdx="0" presStyleCnt="4">
        <dgm:presLayoutVars>
          <dgm:chPref val="3"/>
        </dgm:presLayoutVars>
      </dgm:prSet>
      <dgm:spPr/>
    </dgm:pt>
    <dgm:pt modelId="{6B10B112-38DE-2241-99C3-3437D30A3484}" type="pres">
      <dgm:prSet presAssocID="{89BDCD0E-773E-3F41-8F8D-E9D1A456E12D}" presName="rootConnector" presStyleLbl="node3" presStyleIdx="0" presStyleCnt="4"/>
      <dgm:spPr/>
    </dgm:pt>
    <dgm:pt modelId="{2AF0D245-9852-8B4E-AFB5-C1B41F737461}" type="pres">
      <dgm:prSet presAssocID="{89BDCD0E-773E-3F41-8F8D-E9D1A456E12D}" presName="hierChild4" presStyleCnt="0"/>
      <dgm:spPr/>
    </dgm:pt>
    <dgm:pt modelId="{D4514D30-B0E4-8C4C-8563-6DEBA8D0351D}" type="pres">
      <dgm:prSet presAssocID="{89BDCD0E-773E-3F41-8F8D-E9D1A456E12D}" presName="hierChild5" presStyleCnt="0"/>
      <dgm:spPr/>
    </dgm:pt>
    <dgm:pt modelId="{941F331A-7383-4547-A670-EC2A949E6BC5}" type="pres">
      <dgm:prSet presAssocID="{F5A0EAA2-45A3-1D4C-BC07-8AA824BBF1E4}" presName="Name64" presStyleLbl="parChTrans1D3" presStyleIdx="1" presStyleCnt="4"/>
      <dgm:spPr/>
    </dgm:pt>
    <dgm:pt modelId="{96919EEA-F815-7F4B-BC63-50AF95093C60}" type="pres">
      <dgm:prSet presAssocID="{5B21ECDF-674A-CC47-A9B9-16273DC14D7F}" presName="hierRoot2" presStyleCnt="0">
        <dgm:presLayoutVars>
          <dgm:hierBranch val="init"/>
        </dgm:presLayoutVars>
      </dgm:prSet>
      <dgm:spPr/>
    </dgm:pt>
    <dgm:pt modelId="{6F927B31-F65C-2E40-83A5-C2EA764D2FE1}" type="pres">
      <dgm:prSet presAssocID="{5B21ECDF-674A-CC47-A9B9-16273DC14D7F}" presName="rootComposite" presStyleCnt="0"/>
      <dgm:spPr/>
    </dgm:pt>
    <dgm:pt modelId="{6CED866F-D66A-DC4C-8EDE-03A77EE46EFA}" type="pres">
      <dgm:prSet presAssocID="{5B21ECDF-674A-CC47-A9B9-16273DC14D7F}" presName="rootText" presStyleLbl="node3" presStyleIdx="1" presStyleCnt="4">
        <dgm:presLayoutVars>
          <dgm:chPref val="3"/>
        </dgm:presLayoutVars>
      </dgm:prSet>
      <dgm:spPr/>
    </dgm:pt>
    <dgm:pt modelId="{7E59CD64-AC00-6446-8B3D-FFD772390CAC}" type="pres">
      <dgm:prSet presAssocID="{5B21ECDF-674A-CC47-A9B9-16273DC14D7F}" presName="rootConnector" presStyleLbl="node3" presStyleIdx="1" presStyleCnt="4"/>
      <dgm:spPr/>
    </dgm:pt>
    <dgm:pt modelId="{C4A30488-BE79-954B-AB6F-A48B7978342D}" type="pres">
      <dgm:prSet presAssocID="{5B21ECDF-674A-CC47-A9B9-16273DC14D7F}" presName="hierChild4" presStyleCnt="0"/>
      <dgm:spPr/>
    </dgm:pt>
    <dgm:pt modelId="{D2BB46B0-B1CE-0C48-A6EB-F75C2C155485}" type="pres">
      <dgm:prSet presAssocID="{5B21ECDF-674A-CC47-A9B9-16273DC14D7F}" presName="hierChild5" presStyleCnt="0"/>
      <dgm:spPr/>
    </dgm:pt>
    <dgm:pt modelId="{32719F00-CD44-C345-97BE-E97D68A04C05}" type="pres">
      <dgm:prSet presAssocID="{21A2BD09-1137-0B4B-8E23-55894BB3AB41}" presName="hierChild5" presStyleCnt="0"/>
      <dgm:spPr/>
    </dgm:pt>
    <dgm:pt modelId="{022E3DEE-26DE-1048-82EA-63B9B064C011}" type="pres">
      <dgm:prSet presAssocID="{D1733F41-9116-9D47-9ADD-288FC80F94EA}" presName="Name64" presStyleLbl="parChTrans1D2" presStyleIdx="1" presStyleCnt="2"/>
      <dgm:spPr/>
    </dgm:pt>
    <dgm:pt modelId="{BA036FBC-DE3F-7B46-8ED9-344CC3FBEB3C}" type="pres">
      <dgm:prSet presAssocID="{4E22CD46-8B96-DB4A-9820-23FEB796DE20}" presName="hierRoot2" presStyleCnt="0">
        <dgm:presLayoutVars>
          <dgm:hierBranch val="init"/>
        </dgm:presLayoutVars>
      </dgm:prSet>
      <dgm:spPr/>
    </dgm:pt>
    <dgm:pt modelId="{D3DF9940-E561-E846-BBE9-EC4D82D7FD5C}" type="pres">
      <dgm:prSet presAssocID="{4E22CD46-8B96-DB4A-9820-23FEB796DE20}" presName="rootComposite" presStyleCnt="0"/>
      <dgm:spPr/>
    </dgm:pt>
    <dgm:pt modelId="{999517A7-94B2-104B-B324-E5D7D127AEFF}" type="pres">
      <dgm:prSet presAssocID="{4E22CD46-8B96-DB4A-9820-23FEB796DE20}" presName="rootText" presStyleLbl="node2" presStyleIdx="1" presStyleCnt="2">
        <dgm:presLayoutVars>
          <dgm:chPref val="3"/>
        </dgm:presLayoutVars>
      </dgm:prSet>
      <dgm:spPr/>
    </dgm:pt>
    <dgm:pt modelId="{EF28BC0C-B20E-9848-B9BB-83969DB842BD}" type="pres">
      <dgm:prSet presAssocID="{4E22CD46-8B96-DB4A-9820-23FEB796DE20}" presName="rootConnector" presStyleLbl="node2" presStyleIdx="1" presStyleCnt="2"/>
      <dgm:spPr/>
    </dgm:pt>
    <dgm:pt modelId="{26AC6190-4870-504D-A759-DBFE0A469C4A}" type="pres">
      <dgm:prSet presAssocID="{4E22CD46-8B96-DB4A-9820-23FEB796DE20}" presName="hierChild4" presStyleCnt="0"/>
      <dgm:spPr/>
    </dgm:pt>
    <dgm:pt modelId="{7AF80E5A-BA7E-4B46-BF5D-A9FDAB6BAFA7}" type="pres">
      <dgm:prSet presAssocID="{30E10B68-8FE4-4745-885C-28EEE35E2A0B}" presName="Name64" presStyleLbl="parChTrans1D3" presStyleIdx="2" presStyleCnt="4"/>
      <dgm:spPr/>
    </dgm:pt>
    <dgm:pt modelId="{A225F187-3351-BF41-8FB9-6116C264F9C0}" type="pres">
      <dgm:prSet presAssocID="{DB78C6B0-4304-8A42-991A-70697E47EDF2}" presName="hierRoot2" presStyleCnt="0">
        <dgm:presLayoutVars>
          <dgm:hierBranch val="init"/>
        </dgm:presLayoutVars>
      </dgm:prSet>
      <dgm:spPr/>
    </dgm:pt>
    <dgm:pt modelId="{BD9029D9-3C82-714A-8097-E6D4C5AC37B8}" type="pres">
      <dgm:prSet presAssocID="{DB78C6B0-4304-8A42-991A-70697E47EDF2}" presName="rootComposite" presStyleCnt="0"/>
      <dgm:spPr/>
    </dgm:pt>
    <dgm:pt modelId="{B8C72954-9843-AA42-B7FD-95A80383F2FA}" type="pres">
      <dgm:prSet presAssocID="{DB78C6B0-4304-8A42-991A-70697E47EDF2}" presName="rootText" presStyleLbl="node3" presStyleIdx="2" presStyleCnt="4">
        <dgm:presLayoutVars>
          <dgm:chPref val="3"/>
        </dgm:presLayoutVars>
      </dgm:prSet>
      <dgm:spPr/>
    </dgm:pt>
    <dgm:pt modelId="{56D25477-A5F8-7343-96F7-C71D98C89AB9}" type="pres">
      <dgm:prSet presAssocID="{DB78C6B0-4304-8A42-991A-70697E47EDF2}" presName="rootConnector" presStyleLbl="node3" presStyleIdx="2" presStyleCnt="4"/>
      <dgm:spPr/>
    </dgm:pt>
    <dgm:pt modelId="{A3AB6862-5EC1-6F4A-8E7E-E0361EB8BF65}" type="pres">
      <dgm:prSet presAssocID="{DB78C6B0-4304-8A42-991A-70697E47EDF2}" presName="hierChild4" presStyleCnt="0"/>
      <dgm:spPr/>
    </dgm:pt>
    <dgm:pt modelId="{C2807567-B13F-EA44-98B4-C2B06D467AC1}" type="pres">
      <dgm:prSet presAssocID="{DB78C6B0-4304-8A42-991A-70697E47EDF2}" presName="hierChild5" presStyleCnt="0"/>
      <dgm:spPr/>
    </dgm:pt>
    <dgm:pt modelId="{AB1F7C60-EE54-3C47-8AD4-F1AA42EEF2A8}" type="pres">
      <dgm:prSet presAssocID="{AAB6D5E9-597D-0145-A814-5FD9333DC8A5}" presName="Name64" presStyleLbl="parChTrans1D3" presStyleIdx="3" presStyleCnt="4"/>
      <dgm:spPr/>
    </dgm:pt>
    <dgm:pt modelId="{A1FDD211-0B24-134E-AA44-D8707BFEF617}" type="pres">
      <dgm:prSet presAssocID="{13EDBD80-EA26-DE49-AA77-3655E79CBB72}" presName="hierRoot2" presStyleCnt="0">
        <dgm:presLayoutVars>
          <dgm:hierBranch val="init"/>
        </dgm:presLayoutVars>
      </dgm:prSet>
      <dgm:spPr/>
    </dgm:pt>
    <dgm:pt modelId="{893F7643-641E-434A-8D60-E9EF130B4C4C}" type="pres">
      <dgm:prSet presAssocID="{13EDBD80-EA26-DE49-AA77-3655E79CBB72}" presName="rootComposite" presStyleCnt="0"/>
      <dgm:spPr/>
    </dgm:pt>
    <dgm:pt modelId="{11797AE3-CF19-7E4A-93EE-8F53EC129F80}" type="pres">
      <dgm:prSet presAssocID="{13EDBD80-EA26-DE49-AA77-3655E79CBB72}" presName="rootText" presStyleLbl="node3" presStyleIdx="3" presStyleCnt="4">
        <dgm:presLayoutVars>
          <dgm:chPref val="3"/>
        </dgm:presLayoutVars>
      </dgm:prSet>
      <dgm:spPr/>
    </dgm:pt>
    <dgm:pt modelId="{5169D6F0-C3BC-6D4D-A4DE-9232F2465DBC}" type="pres">
      <dgm:prSet presAssocID="{13EDBD80-EA26-DE49-AA77-3655E79CBB72}" presName="rootConnector" presStyleLbl="node3" presStyleIdx="3" presStyleCnt="4"/>
      <dgm:spPr/>
    </dgm:pt>
    <dgm:pt modelId="{781F0E0B-B1D9-0342-94A3-71BD73EDE4E3}" type="pres">
      <dgm:prSet presAssocID="{13EDBD80-EA26-DE49-AA77-3655E79CBB72}" presName="hierChild4" presStyleCnt="0"/>
      <dgm:spPr/>
    </dgm:pt>
    <dgm:pt modelId="{D1D43465-D80A-9147-80A1-BD5D34552570}" type="pres">
      <dgm:prSet presAssocID="{13EDBD80-EA26-DE49-AA77-3655E79CBB72}" presName="hierChild5" presStyleCnt="0"/>
      <dgm:spPr/>
    </dgm:pt>
    <dgm:pt modelId="{3891BF6E-1272-894B-B403-DA52E5066821}" type="pres">
      <dgm:prSet presAssocID="{4E22CD46-8B96-DB4A-9820-23FEB796DE20}" presName="hierChild5" presStyleCnt="0"/>
      <dgm:spPr/>
    </dgm:pt>
    <dgm:pt modelId="{827D9CC9-FE68-5D48-8479-F9B1CCF0AFEB}" type="pres">
      <dgm:prSet presAssocID="{8738FDB2-FD7E-524F-94E5-584BC6D2448A}" presName="hierChild3" presStyleCnt="0"/>
      <dgm:spPr/>
    </dgm:pt>
  </dgm:ptLst>
  <dgm:cxnLst>
    <dgm:cxn modelId="{7A4FF148-900A-D146-BC00-A44904D1CBD1}" type="presOf" srcId="{89BDCD0E-773E-3F41-8F8D-E9D1A456E12D}" destId="{2EFEE756-5FB1-1145-9FF5-908B02310EAA}" srcOrd="0" destOrd="0" presId="urn:microsoft.com/office/officeart/2009/3/layout/HorizontalOrganizationChart"/>
    <dgm:cxn modelId="{C74ACBF2-2BA4-FE45-887F-F54BEBA2F1A5}" srcId="{4E22CD46-8B96-DB4A-9820-23FEB796DE20}" destId="{DB78C6B0-4304-8A42-991A-70697E47EDF2}" srcOrd="0" destOrd="0" parTransId="{30E10B68-8FE4-4745-885C-28EEE35E2A0B}" sibTransId="{83177D24-452F-DA40-A3F6-127CA21CA68B}"/>
    <dgm:cxn modelId="{6F63B009-38F9-6848-B85E-4B571E8EAD30}" type="presOf" srcId="{8738FDB2-FD7E-524F-94E5-584BC6D2448A}" destId="{D87C2D5D-E8EA-7246-83D2-790EB00DFEB3}" srcOrd="0" destOrd="0" presId="urn:microsoft.com/office/officeart/2009/3/layout/HorizontalOrganizationChart"/>
    <dgm:cxn modelId="{DB5588CD-EEA2-8F47-8E91-2AA2898010B5}" srcId="{21A2BD09-1137-0B4B-8E23-55894BB3AB41}" destId="{5B21ECDF-674A-CC47-A9B9-16273DC14D7F}" srcOrd="1" destOrd="0" parTransId="{F5A0EAA2-45A3-1D4C-BC07-8AA824BBF1E4}" sibTransId="{081B945F-635A-1241-A6EE-95B58C4C4606}"/>
    <dgm:cxn modelId="{ECA7FD4F-0B77-4F41-86F1-75DAB5ABEB6F}" type="presOf" srcId="{DB78C6B0-4304-8A42-991A-70697E47EDF2}" destId="{B8C72954-9843-AA42-B7FD-95A80383F2FA}" srcOrd="0" destOrd="0" presId="urn:microsoft.com/office/officeart/2009/3/layout/HorizontalOrganizationChart"/>
    <dgm:cxn modelId="{26120E1C-0841-9744-B179-BB99D93E1C31}" type="presOf" srcId="{DB78C6B0-4304-8A42-991A-70697E47EDF2}" destId="{56D25477-A5F8-7343-96F7-C71D98C89AB9}" srcOrd="1" destOrd="0" presId="urn:microsoft.com/office/officeart/2009/3/layout/HorizontalOrganizationChart"/>
    <dgm:cxn modelId="{B72C64D5-9CB7-F14F-8D1E-8809EECF4495}" type="presOf" srcId="{5B21ECDF-674A-CC47-A9B9-16273DC14D7F}" destId="{7E59CD64-AC00-6446-8B3D-FFD772390CAC}" srcOrd="1" destOrd="0" presId="urn:microsoft.com/office/officeart/2009/3/layout/HorizontalOrganizationChart"/>
    <dgm:cxn modelId="{4C717056-A0B2-F741-9361-DC31E0683B39}" type="presOf" srcId="{4E22CD46-8B96-DB4A-9820-23FEB796DE20}" destId="{EF28BC0C-B20E-9848-B9BB-83969DB842BD}" srcOrd="1" destOrd="0" presId="urn:microsoft.com/office/officeart/2009/3/layout/HorizontalOrganizationChart"/>
    <dgm:cxn modelId="{F80F5AA5-1D6D-CF4C-A79D-32D0E573F7E3}" type="presOf" srcId="{8738FDB2-FD7E-524F-94E5-584BC6D2448A}" destId="{D5852C3B-8083-CE48-8D27-91C9575797B4}" srcOrd="1" destOrd="0" presId="urn:microsoft.com/office/officeart/2009/3/layout/HorizontalOrganizationChart"/>
    <dgm:cxn modelId="{B5D0B22B-305B-1845-9D0D-25681B339DC0}" type="presOf" srcId="{30E10B68-8FE4-4745-885C-28EEE35E2A0B}" destId="{7AF80E5A-BA7E-4B46-BF5D-A9FDAB6BAFA7}" srcOrd="0" destOrd="0" presId="urn:microsoft.com/office/officeart/2009/3/layout/HorizontalOrganizationChart"/>
    <dgm:cxn modelId="{8F42B6FF-B8EE-B04A-857C-B3DF6C6CDACB}" srcId="{4E22CD46-8B96-DB4A-9820-23FEB796DE20}" destId="{13EDBD80-EA26-DE49-AA77-3655E79CBB72}" srcOrd="1" destOrd="0" parTransId="{AAB6D5E9-597D-0145-A814-5FD9333DC8A5}" sibTransId="{CAD49627-F47D-D74D-88DA-DE06A74DA8C8}"/>
    <dgm:cxn modelId="{FF9E9E50-4575-7E4C-9D7F-0EABE4B4F413}" type="presOf" srcId="{89BDCD0E-773E-3F41-8F8D-E9D1A456E12D}" destId="{6B10B112-38DE-2241-99C3-3437D30A3484}" srcOrd="1" destOrd="0" presId="urn:microsoft.com/office/officeart/2009/3/layout/HorizontalOrganizationChart"/>
    <dgm:cxn modelId="{C55BEED1-948F-3C4E-B59F-65486CFB879E}" type="presOf" srcId="{21A2BD09-1137-0B4B-8E23-55894BB3AB41}" destId="{25171F1D-C321-7944-8417-98EE080B6328}" srcOrd="1" destOrd="0" presId="urn:microsoft.com/office/officeart/2009/3/layout/HorizontalOrganizationChart"/>
    <dgm:cxn modelId="{12CB2509-BBB4-D14D-A83F-D4F68890E6D1}" type="presOf" srcId="{D1733F41-9116-9D47-9ADD-288FC80F94EA}" destId="{022E3DEE-26DE-1048-82EA-63B9B064C011}" srcOrd="0" destOrd="0" presId="urn:microsoft.com/office/officeart/2009/3/layout/HorizontalOrganizationChart"/>
    <dgm:cxn modelId="{AB360A0A-6F49-3B4E-A7A3-039373232CAA}" type="presOf" srcId="{21A2BD09-1137-0B4B-8E23-55894BB3AB41}" destId="{68E90ED9-02AE-4945-9C7A-83E8117DEB8B}" srcOrd="0" destOrd="0" presId="urn:microsoft.com/office/officeart/2009/3/layout/HorizontalOrganizationChart"/>
    <dgm:cxn modelId="{725FDDE0-945C-C74A-BC2E-8B17FAA5888C}" type="presOf" srcId="{5B21ECDF-674A-CC47-A9B9-16273DC14D7F}" destId="{6CED866F-D66A-DC4C-8EDE-03A77EE46EFA}" srcOrd="0" destOrd="0" presId="urn:microsoft.com/office/officeart/2009/3/layout/HorizontalOrganizationChart"/>
    <dgm:cxn modelId="{3E107365-A465-3D44-B037-0070A02D2576}" type="presOf" srcId="{F5A0EAA2-45A3-1D4C-BC07-8AA824BBF1E4}" destId="{941F331A-7383-4547-A670-EC2A949E6BC5}" srcOrd="0" destOrd="0" presId="urn:microsoft.com/office/officeart/2009/3/layout/HorizontalOrganizationChart"/>
    <dgm:cxn modelId="{D8B9FF69-6224-BF47-AEE1-8AB1FC7F65B3}" type="presOf" srcId="{B63A0777-D130-9443-8662-17A7A8C1FBE2}" destId="{CFA74526-77D8-7446-936C-B1E4821E16DB}" srcOrd="0" destOrd="0" presId="urn:microsoft.com/office/officeart/2009/3/layout/HorizontalOrganizationChart"/>
    <dgm:cxn modelId="{0308E1D7-CE15-E847-B494-7C8EE2BDDD8D}" type="presOf" srcId="{13EDBD80-EA26-DE49-AA77-3655E79CBB72}" destId="{11797AE3-CF19-7E4A-93EE-8F53EC129F80}" srcOrd="0" destOrd="0" presId="urn:microsoft.com/office/officeart/2009/3/layout/HorizontalOrganizationChart"/>
    <dgm:cxn modelId="{EE273CAF-2EFB-5F4F-85C7-58AEB843C6B5}" type="presOf" srcId="{A4F9BC7A-C05A-D34A-934F-34682BA621E0}" destId="{1F187291-BB49-5040-9605-4E17DB9F406B}" srcOrd="0" destOrd="0" presId="urn:microsoft.com/office/officeart/2009/3/layout/HorizontalOrganizationChart"/>
    <dgm:cxn modelId="{D45D960D-A610-284A-8C24-E173BD3E1E77}" type="presOf" srcId="{347FD3EE-7F0F-2D49-831C-18C19CE52424}" destId="{9C3D0227-DCD9-4247-9A68-2FC3CB903664}" srcOrd="0" destOrd="0" presId="urn:microsoft.com/office/officeart/2009/3/layout/HorizontalOrganizationChart"/>
    <dgm:cxn modelId="{B7A72166-6334-0C49-981A-14FE1C760EB4}" type="presOf" srcId="{4E22CD46-8B96-DB4A-9820-23FEB796DE20}" destId="{999517A7-94B2-104B-B324-E5D7D127AEFF}" srcOrd="0" destOrd="0" presId="urn:microsoft.com/office/officeart/2009/3/layout/HorizontalOrganizationChart"/>
    <dgm:cxn modelId="{BE173BB0-CCA1-4849-A281-694BE3F5248C}" type="presOf" srcId="{AAB6D5E9-597D-0145-A814-5FD9333DC8A5}" destId="{AB1F7C60-EE54-3C47-8AD4-F1AA42EEF2A8}" srcOrd="0" destOrd="0" presId="urn:microsoft.com/office/officeart/2009/3/layout/HorizontalOrganizationChart"/>
    <dgm:cxn modelId="{D66F0D9D-BB58-8E49-8674-20F2766018B5}" srcId="{8738FDB2-FD7E-524F-94E5-584BC6D2448A}" destId="{21A2BD09-1137-0B4B-8E23-55894BB3AB41}" srcOrd="0" destOrd="0" parTransId="{B63A0777-D130-9443-8662-17A7A8C1FBE2}" sibTransId="{0983680D-1949-F246-BB75-E7789C5D203D}"/>
    <dgm:cxn modelId="{E06D6AF3-E780-FF4F-8862-B6C401F71D7D}" srcId="{347FD3EE-7F0F-2D49-831C-18C19CE52424}" destId="{8738FDB2-FD7E-524F-94E5-584BC6D2448A}" srcOrd="0" destOrd="0" parTransId="{5B72AFE3-B00B-DB40-886B-2D572AFC2C93}" sibTransId="{EB0B25BF-9B7B-4E48-910E-F21418EA40CA}"/>
    <dgm:cxn modelId="{764E43D5-2C50-9747-AC5B-0D16C1F0637F}" srcId="{21A2BD09-1137-0B4B-8E23-55894BB3AB41}" destId="{89BDCD0E-773E-3F41-8F8D-E9D1A456E12D}" srcOrd="0" destOrd="0" parTransId="{A4F9BC7A-C05A-D34A-934F-34682BA621E0}" sibTransId="{02AF6084-0B07-E342-B54C-167621928977}"/>
    <dgm:cxn modelId="{14C20E32-4BA4-E348-A93B-3783D105E7B8}" srcId="{8738FDB2-FD7E-524F-94E5-584BC6D2448A}" destId="{4E22CD46-8B96-DB4A-9820-23FEB796DE20}" srcOrd="1" destOrd="0" parTransId="{D1733F41-9116-9D47-9ADD-288FC80F94EA}" sibTransId="{F5843722-5DA7-F84A-82AD-FD81B7B78AD5}"/>
    <dgm:cxn modelId="{68DCA6C1-D402-0341-B2B8-F03EBAF47C26}" type="presOf" srcId="{13EDBD80-EA26-DE49-AA77-3655E79CBB72}" destId="{5169D6F0-C3BC-6D4D-A4DE-9232F2465DBC}" srcOrd="1" destOrd="0" presId="urn:microsoft.com/office/officeart/2009/3/layout/HorizontalOrganizationChart"/>
    <dgm:cxn modelId="{9DA22C8E-FAE2-994C-83F7-23931D6FF99A}" type="presParOf" srcId="{9C3D0227-DCD9-4247-9A68-2FC3CB903664}" destId="{AA7D2604-998B-9F40-A678-B35D1F322857}" srcOrd="0" destOrd="0" presId="urn:microsoft.com/office/officeart/2009/3/layout/HorizontalOrganizationChart"/>
    <dgm:cxn modelId="{881987D0-5148-AC4F-B24A-09DB1DA5D0C2}" type="presParOf" srcId="{AA7D2604-998B-9F40-A678-B35D1F322857}" destId="{7073AD3F-A05B-4A4C-BFBE-D0FECDE59A6E}" srcOrd="0" destOrd="0" presId="urn:microsoft.com/office/officeart/2009/3/layout/HorizontalOrganizationChart"/>
    <dgm:cxn modelId="{F815745B-1B3D-CA43-BB7C-A81D026F50E9}" type="presParOf" srcId="{7073AD3F-A05B-4A4C-BFBE-D0FECDE59A6E}" destId="{D87C2D5D-E8EA-7246-83D2-790EB00DFEB3}" srcOrd="0" destOrd="0" presId="urn:microsoft.com/office/officeart/2009/3/layout/HorizontalOrganizationChart"/>
    <dgm:cxn modelId="{65CF4A47-F028-344A-95EA-4F7F08D06FD6}" type="presParOf" srcId="{7073AD3F-A05B-4A4C-BFBE-D0FECDE59A6E}" destId="{D5852C3B-8083-CE48-8D27-91C9575797B4}" srcOrd="1" destOrd="0" presId="urn:microsoft.com/office/officeart/2009/3/layout/HorizontalOrganizationChart"/>
    <dgm:cxn modelId="{366F0409-3EC2-EF41-AC9D-942BC926A277}" type="presParOf" srcId="{AA7D2604-998B-9F40-A678-B35D1F322857}" destId="{7C6D320E-B213-1C49-9D74-66BD948D069E}" srcOrd="1" destOrd="0" presId="urn:microsoft.com/office/officeart/2009/3/layout/HorizontalOrganizationChart"/>
    <dgm:cxn modelId="{77D1481B-9626-E649-849E-325C897A7D0D}" type="presParOf" srcId="{7C6D320E-B213-1C49-9D74-66BD948D069E}" destId="{CFA74526-77D8-7446-936C-B1E4821E16DB}" srcOrd="0" destOrd="0" presId="urn:microsoft.com/office/officeart/2009/3/layout/HorizontalOrganizationChart"/>
    <dgm:cxn modelId="{C32CAE02-597D-FF4C-9303-518D8511F8A9}" type="presParOf" srcId="{7C6D320E-B213-1C49-9D74-66BD948D069E}" destId="{80B6F75F-2B38-AD45-AA8F-524133F9E209}" srcOrd="1" destOrd="0" presId="urn:microsoft.com/office/officeart/2009/3/layout/HorizontalOrganizationChart"/>
    <dgm:cxn modelId="{ED3B61CD-C11A-AB48-AF8A-4E8F4F7A4FB3}" type="presParOf" srcId="{80B6F75F-2B38-AD45-AA8F-524133F9E209}" destId="{AA146F82-8CEC-CF48-9387-54356934569D}" srcOrd="0" destOrd="0" presId="urn:microsoft.com/office/officeart/2009/3/layout/HorizontalOrganizationChart"/>
    <dgm:cxn modelId="{3DD94989-6528-9145-A161-F54ED38A89F5}" type="presParOf" srcId="{AA146F82-8CEC-CF48-9387-54356934569D}" destId="{68E90ED9-02AE-4945-9C7A-83E8117DEB8B}" srcOrd="0" destOrd="0" presId="urn:microsoft.com/office/officeart/2009/3/layout/HorizontalOrganizationChart"/>
    <dgm:cxn modelId="{4F0B7D20-E3DC-1941-89A0-16E813D37985}" type="presParOf" srcId="{AA146F82-8CEC-CF48-9387-54356934569D}" destId="{25171F1D-C321-7944-8417-98EE080B6328}" srcOrd="1" destOrd="0" presId="urn:microsoft.com/office/officeart/2009/3/layout/HorizontalOrganizationChart"/>
    <dgm:cxn modelId="{0CDB1931-150F-6F46-9C5E-3AD25FB3AE4E}" type="presParOf" srcId="{80B6F75F-2B38-AD45-AA8F-524133F9E209}" destId="{BFF1B310-4998-7440-BCC3-3949C84C836E}" srcOrd="1" destOrd="0" presId="urn:microsoft.com/office/officeart/2009/3/layout/HorizontalOrganizationChart"/>
    <dgm:cxn modelId="{D0D2F976-575C-7A42-9A99-95D291899A1D}" type="presParOf" srcId="{BFF1B310-4998-7440-BCC3-3949C84C836E}" destId="{1F187291-BB49-5040-9605-4E17DB9F406B}" srcOrd="0" destOrd="0" presId="urn:microsoft.com/office/officeart/2009/3/layout/HorizontalOrganizationChart"/>
    <dgm:cxn modelId="{47A658A1-96A0-A247-A2F8-287571739C84}" type="presParOf" srcId="{BFF1B310-4998-7440-BCC3-3949C84C836E}" destId="{28028370-6741-154B-8F30-5614AA72E0DA}" srcOrd="1" destOrd="0" presId="urn:microsoft.com/office/officeart/2009/3/layout/HorizontalOrganizationChart"/>
    <dgm:cxn modelId="{4EA06899-18F3-1943-A25B-7C4A0E83A830}" type="presParOf" srcId="{28028370-6741-154B-8F30-5614AA72E0DA}" destId="{CD3C066A-DB29-D342-A400-A5FE3149EA2E}" srcOrd="0" destOrd="0" presId="urn:microsoft.com/office/officeart/2009/3/layout/HorizontalOrganizationChart"/>
    <dgm:cxn modelId="{0870634A-DEE3-4044-A173-B259448FB3E6}" type="presParOf" srcId="{CD3C066A-DB29-D342-A400-A5FE3149EA2E}" destId="{2EFEE756-5FB1-1145-9FF5-908B02310EAA}" srcOrd="0" destOrd="0" presId="urn:microsoft.com/office/officeart/2009/3/layout/HorizontalOrganizationChart"/>
    <dgm:cxn modelId="{BA270035-2438-1F47-AAF7-3839493CF46F}" type="presParOf" srcId="{CD3C066A-DB29-D342-A400-A5FE3149EA2E}" destId="{6B10B112-38DE-2241-99C3-3437D30A3484}" srcOrd="1" destOrd="0" presId="urn:microsoft.com/office/officeart/2009/3/layout/HorizontalOrganizationChart"/>
    <dgm:cxn modelId="{96896868-89CC-7148-9F0D-9B600C89FF6D}" type="presParOf" srcId="{28028370-6741-154B-8F30-5614AA72E0DA}" destId="{2AF0D245-9852-8B4E-AFB5-C1B41F737461}" srcOrd="1" destOrd="0" presId="urn:microsoft.com/office/officeart/2009/3/layout/HorizontalOrganizationChart"/>
    <dgm:cxn modelId="{DD1B9330-3852-D844-86AE-05D46458B7C7}" type="presParOf" srcId="{28028370-6741-154B-8F30-5614AA72E0DA}" destId="{D4514D30-B0E4-8C4C-8563-6DEBA8D0351D}" srcOrd="2" destOrd="0" presId="urn:microsoft.com/office/officeart/2009/3/layout/HorizontalOrganizationChart"/>
    <dgm:cxn modelId="{EBDB8D8A-08E5-DA4F-B5F2-4E5AA19AFBEC}" type="presParOf" srcId="{BFF1B310-4998-7440-BCC3-3949C84C836E}" destId="{941F331A-7383-4547-A670-EC2A949E6BC5}" srcOrd="2" destOrd="0" presId="urn:microsoft.com/office/officeart/2009/3/layout/HorizontalOrganizationChart"/>
    <dgm:cxn modelId="{CBE17D2D-0BC4-6B4C-AAC8-9D924886EE20}" type="presParOf" srcId="{BFF1B310-4998-7440-BCC3-3949C84C836E}" destId="{96919EEA-F815-7F4B-BC63-50AF95093C60}" srcOrd="3" destOrd="0" presId="urn:microsoft.com/office/officeart/2009/3/layout/HorizontalOrganizationChart"/>
    <dgm:cxn modelId="{27B55BC3-5097-2E4E-B57F-E3BF82F597A2}" type="presParOf" srcId="{96919EEA-F815-7F4B-BC63-50AF95093C60}" destId="{6F927B31-F65C-2E40-83A5-C2EA764D2FE1}" srcOrd="0" destOrd="0" presId="urn:microsoft.com/office/officeart/2009/3/layout/HorizontalOrganizationChart"/>
    <dgm:cxn modelId="{C395BEE5-9DCA-AF41-ADB2-4B25999D7DAF}" type="presParOf" srcId="{6F927B31-F65C-2E40-83A5-C2EA764D2FE1}" destId="{6CED866F-D66A-DC4C-8EDE-03A77EE46EFA}" srcOrd="0" destOrd="0" presId="urn:microsoft.com/office/officeart/2009/3/layout/HorizontalOrganizationChart"/>
    <dgm:cxn modelId="{C4E11EA3-914E-7E4B-835B-96B65E9B9C7D}" type="presParOf" srcId="{6F927B31-F65C-2E40-83A5-C2EA764D2FE1}" destId="{7E59CD64-AC00-6446-8B3D-FFD772390CAC}" srcOrd="1" destOrd="0" presId="urn:microsoft.com/office/officeart/2009/3/layout/HorizontalOrganizationChart"/>
    <dgm:cxn modelId="{BCFE770F-18C9-3F41-910A-DE2217979DF5}" type="presParOf" srcId="{96919EEA-F815-7F4B-BC63-50AF95093C60}" destId="{C4A30488-BE79-954B-AB6F-A48B7978342D}" srcOrd="1" destOrd="0" presId="urn:microsoft.com/office/officeart/2009/3/layout/HorizontalOrganizationChart"/>
    <dgm:cxn modelId="{4B94FB5C-B7CE-B54F-96D3-E87873AE1D52}" type="presParOf" srcId="{96919EEA-F815-7F4B-BC63-50AF95093C60}" destId="{D2BB46B0-B1CE-0C48-A6EB-F75C2C155485}" srcOrd="2" destOrd="0" presId="urn:microsoft.com/office/officeart/2009/3/layout/HorizontalOrganizationChart"/>
    <dgm:cxn modelId="{738CE42B-AFCA-C941-B737-2A8763B59404}" type="presParOf" srcId="{80B6F75F-2B38-AD45-AA8F-524133F9E209}" destId="{32719F00-CD44-C345-97BE-E97D68A04C05}" srcOrd="2" destOrd="0" presId="urn:microsoft.com/office/officeart/2009/3/layout/HorizontalOrganizationChart"/>
    <dgm:cxn modelId="{F8F3982D-0192-B942-B509-70C1364B2ECD}" type="presParOf" srcId="{7C6D320E-B213-1C49-9D74-66BD948D069E}" destId="{022E3DEE-26DE-1048-82EA-63B9B064C011}" srcOrd="2" destOrd="0" presId="urn:microsoft.com/office/officeart/2009/3/layout/HorizontalOrganizationChart"/>
    <dgm:cxn modelId="{9B3DDB6E-C8F8-434D-947C-DD6137522EBD}" type="presParOf" srcId="{7C6D320E-B213-1C49-9D74-66BD948D069E}" destId="{BA036FBC-DE3F-7B46-8ED9-344CC3FBEB3C}" srcOrd="3" destOrd="0" presId="urn:microsoft.com/office/officeart/2009/3/layout/HorizontalOrganizationChart"/>
    <dgm:cxn modelId="{410BD116-D555-F54D-84F4-18839DA26AC0}" type="presParOf" srcId="{BA036FBC-DE3F-7B46-8ED9-344CC3FBEB3C}" destId="{D3DF9940-E561-E846-BBE9-EC4D82D7FD5C}" srcOrd="0" destOrd="0" presId="urn:microsoft.com/office/officeart/2009/3/layout/HorizontalOrganizationChart"/>
    <dgm:cxn modelId="{5033E546-BC6E-EF48-A956-94A71932AAD2}" type="presParOf" srcId="{D3DF9940-E561-E846-BBE9-EC4D82D7FD5C}" destId="{999517A7-94B2-104B-B324-E5D7D127AEFF}" srcOrd="0" destOrd="0" presId="urn:microsoft.com/office/officeart/2009/3/layout/HorizontalOrganizationChart"/>
    <dgm:cxn modelId="{A9A5A0D2-C14D-F342-89E5-7BF181982FAD}" type="presParOf" srcId="{D3DF9940-E561-E846-BBE9-EC4D82D7FD5C}" destId="{EF28BC0C-B20E-9848-B9BB-83969DB842BD}" srcOrd="1" destOrd="0" presId="urn:microsoft.com/office/officeart/2009/3/layout/HorizontalOrganizationChart"/>
    <dgm:cxn modelId="{23E2AF41-D491-9D48-ABD1-33105EA0F627}" type="presParOf" srcId="{BA036FBC-DE3F-7B46-8ED9-344CC3FBEB3C}" destId="{26AC6190-4870-504D-A759-DBFE0A469C4A}" srcOrd="1" destOrd="0" presId="urn:microsoft.com/office/officeart/2009/3/layout/HorizontalOrganizationChart"/>
    <dgm:cxn modelId="{1C0F149B-F05F-E04E-97E6-1904FFE22F44}" type="presParOf" srcId="{26AC6190-4870-504D-A759-DBFE0A469C4A}" destId="{7AF80E5A-BA7E-4B46-BF5D-A9FDAB6BAFA7}" srcOrd="0" destOrd="0" presId="urn:microsoft.com/office/officeart/2009/3/layout/HorizontalOrganizationChart"/>
    <dgm:cxn modelId="{F2E3D32A-0116-C240-BAB7-48CF3F4390E4}" type="presParOf" srcId="{26AC6190-4870-504D-A759-DBFE0A469C4A}" destId="{A225F187-3351-BF41-8FB9-6116C264F9C0}" srcOrd="1" destOrd="0" presId="urn:microsoft.com/office/officeart/2009/3/layout/HorizontalOrganizationChart"/>
    <dgm:cxn modelId="{B9D1A8E3-D2FA-D744-827C-4F2667F55115}" type="presParOf" srcId="{A225F187-3351-BF41-8FB9-6116C264F9C0}" destId="{BD9029D9-3C82-714A-8097-E6D4C5AC37B8}" srcOrd="0" destOrd="0" presId="urn:microsoft.com/office/officeart/2009/3/layout/HorizontalOrganizationChart"/>
    <dgm:cxn modelId="{9D04A3A2-220B-814D-B6E4-EE9E3A81CA2B}" type="presParOf" srcId="{BD9029D9-3C82-714A-8097-E6D4C5AC37B8}" destId="{B8C72954-9843-AA42-B7FD-95A80383F2FA}" srcOrd="0" destOrd="0" presId="urn:microsoft.com/office/officeart/2009/3/layout/HorizontalOrganizationChart"/>
    <dgm:cxn modelId="{E05A213D-1E3A-DC46-A010-F7B59FFB4AEA}" type="presParOf" srcId="{BD9029D9-3C82-714A-8097-E6D4C5AC37B8}" destId="{56D25477-A5F8-7343-96F7-C71D98C89AB9}" srcOrd="1" destOrd="0" presId="urn:microsoft.com/office/officeart/2009/3/layout/HorizontalOrganizationChart"/>
    <dgm:cxn modelId="{955A7085-C145-6A47-A669-AAB37C3BFD02}" type="presParOf" srcId="{A225F187-3351-BF41-8FB9-6116C264F9C0}" destId="{A3AB6862-5EC1-6F4A-8E7E-E0361EB8BF65}" srcOrd="1" destOrd="0" presId="urn:microsoft.com/office/officeart/2009/3/layout/HorizontalOrganizationChart"/>
    <dgm:cxn modelId="{88F4C08E-4AED-2440-B96A-A96D77018B23}" type="presParOf" srcId="{A225F187-3351-BF41-8FB9-6116C264F9C0}" destId="{C2807567-B13F-EA44-98B4-C2B06D467AC1}" srcOrd="2" destOrd="0" presId="urn:microsoft.com/office/officeart/2009/3/layout/HorizontalOrganizationChart"/>
    <dgm:cxn modelId="{0F1A62B8-6E5B-504C-B777-8434B9A26E25}" type="presParOf" srcId="{26AC6190-4870-504D-A759-DBFE0A469C4A}" destId="{AB1F7C60-EE54-3C47-8AD4-F1AA42EEF2A8}" srcOrd="2" destOrd="0" presId="urn:microsoft.com/office/officeart/2009/3/layout/HorizontalOrganizationChart"/>
    <dgm:cxn modelId="{61D72F79-8502-1441-B1BA-C497C539B07F}" type="presParOf" srcId="{26AC6190-4870-504D-A759-DBFE0A469C4A}" destId="{A1FDD211-0B24-134E-AA44-D8707BFEF617}" srcOrd="3" destOrd="0" presId="urn:microsoft.com/office/officeart/2009/3/layout/HorizontalOrganizationChart"/>
    <dgm:cxn modelId="{D73318D5-6AB9-A043-A82A-894399E7A32B}" type="presParOf" srcId="{A1FDD211-0B24-134E-AA44-D8707BFEF617}" destId="{893F7643-641E-434A-8D60-E9EF130B4C4C}" srcOrd="0" destOrd="0" presId="urn:microsoft.com/office/officeart/2009/3/layout/HorizontalOrganizationChart"/>
    <dgm:cxn modelId="{CA6BB566-5EBD-E24D-A401-93046FD99B59}" type="presParOf" srcId="{893F7643-641E-434A-8D60-E9EF130B4C4C}" destId="{11797AE3-CF19-7E4A-93EE-8F53EC129F80}" srcOrd="0" destOrd="0" presId="urn:microsoft.com/office/officeart/2009/3/layout/HorizontalOrganizationChart"/>
    <dgm:cxn modelId="{F9E1889A-BC42-AA43-B6AC-C4EE27A2B8A9}" type="presParOf" srcId="{893F7643-641E-434A-8D60-E9EF130B4C4C}" destId="{5169D6F0-C3BC-6D4D-A4DE-9232F2465DBC}" srcOrd="1" destOrd="0" presId="urn:microsoft.com/office/officeart/2009/3/layout/HorizontalOrganizationChart"/>
    <dgm:cxn modelId="{B1CDA11A-5E02-CB48-955E-3D0DFF3734C3}" type="presParOf" srcId="{A1FDD211-0B24-134E-AA44-D8707BFEF617}" destId="{781F0E0B-B1D9-0342-94A3-71BD73EDE4E3}" srcOrd="1" destOrd="0" presId="urn:microsoft.com/office/officeart/2009/3/layout/HorizontalOrganizationChart"/>
    <dgm:cxn modelId="{2D3765D1-3EDD-5645-A787-AF4F932C271F}" type="presParOf" srcId="{A1FDD211-0B24-134E-AA44-D8707BFEF617}" destId="{D1D43465-D80A-9147-80A1-BD5D34552570}" srcOrd="2" destOrd="0" presId="urn:microsoft.com/office/officeart/2009/3/layout/HorizontalOrganizationChart"/>
    <dgm:cxn modelId="{3614D443-4363-8B47-A362-432E5DE03DB6}" type="presParOf" srcId="{BA036FBC-DE3F-7B46-8ED9-344CC3FBEB3C}" destId="{3891BF6E-1272-894B-B403-DA52E5066821}" srcOrd="2" destOrd="0" presId="urn:microsoft.com/office/officeart/2009/3/layout/HorizontalOrganizationChart"/>
    <dgm:cxn modelId="{5D6F4052-642B-AD47-B4B7-E7C123F49C78}" type="presParOf" srcId="{AA7D2604-998B-9F40-A678-B35D1F322857}" destId="{827D9CC9-FE68-5D48-8479-F9B1CCF0AFE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CD0AC7-41B5-984C-819F-DAD3C80F4860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AB1601-E3FA-3344-A1AA-0075CBB1B5D7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87078ECC-054B-A74A-9F70-5DB9FE8EBDB0}" type="parTrans" cxnId="{8D632129-F726-F046-BBB2-AD806517C18C}">
      <dgm:prSet/>
      <dgm:spPr/>
      <dgm:t>
        <a:bodyPr/>
        <a:lstStyle/>
        <a:p>
          <a:endParaRPr lang="en-US"/>
        </a:p>
      </dgm:t>
    </dgm:pt>
    <dgm:pt modelId="{6F1535F7-43A7-FE4F-BA8E-461E723B1BE9}" type="sibTrans" cxnId="{8D632129-F726-F046-BBB2-AD806517C18C}">
      <dgm:prSet/>
      <dgm:spPr/>
      <dgm:t>
        <a:bodyPr/>
        <a:lstStyle/>
        <a:p>
          <a:endParaRPr lang="en-US"/>
        </a:p>
      </dgm:t>
    </dgm:pt>
    <dgm:pt modelId="{C8F145F9-7FF7-684C-9896-4BA6B1AC3944}">
      <dgm:prSet phldrT="[Text]"/>
      <dgm:spPr/>
      <dgm:t>
        <a:bodyPr/>
        <a:lstStyle/>
        <a:p>
          <a:r>
            <a:rPr lang="en-US" dirty="0" smtClean="0"/>
            <a:t>Verb</a:t>
          </a:r>
          <a:endParaRPr lang="en-US" dirty="0"/>
        </a:p>
      </dgm:t>
    </dgm:pt>
    <dgm:pt modelId="{CBD35128-1AA7-5F40-BE50-C75AC1663FAE}" type="parTrans" cxnId="{8A2C6927-A48A-6347-ADD6-20273EF11A24}">
      <dgm:prSet/>
      <dgm:spPr/>
      <dgm:t>
        <a:bodyPr/>
        <a:lstStyle/>
        <a:p>
          <a:endParaRPr lang="en-US"/>
        </a:p>
      </dgm:t>
    </dgm:pt>
    <dgm:pt modelId="{9C5CD945-3BA7-6447-BE44-7F4D0F942750}" type="sibTrans" cxnId="{8A2C6927-A48A-6347-ADD6-20273EF11A24}">
      <dgm:prSet/>
      <dgm:spPr/>
      <dgm:t>
        <a:bodyPr/>
        <a:lstStyle/>
        <a:p>
          <a:endParaRPr lang="en-US"/>
        </a:p>
      </dgm:t>
    </dgm:pt>
    <dgm:pt modelId="{FAE17BB4-67C9-414B-9141-595057E32CD1}">
      <dgm:prSet phldrT="[Text]"/>
      <dgm:spPr/>
      <dgm:t>
        <a:bodyPr/>
        <a:lstStyle/>
        <a:p>
          <a:r>
            <a:rPr lang="en-US" dirty="0" smtClean="0"/>
            <a:t>Adverb</a:t>
          </a:r>
          <a:endParaRPr lang="en-US" dirty="0"/>
        </a:p>
      </dgm:t>
    </dgm:pt>
    <dgm:pt modelId="{41B4D777-D1C1-9540-B5AE-250A86B3CB8F}" type="parTrans" cxnId="{66DFE1CE-A257-B04D-92A0-18BEE09D074D}">
      <dgm:prSet/>
      <dgm:spPr/>
      <dgm:t>
        <a:bodyPr/>
        <a:lstStyle/>
        <a:p>
          <a:endParaRPr lang="en-US"/>
        </a:p>
      </dgm:t>
    </dgm:pt>
    <dgm:pt modelId="{AFED3172-E29B-A24B-AF0C-C8EB2A6DF31D}" type="sibTrans" cxnId="{66DFE1CE-A257-B04D-92A0-18BEE09D074D}">
      <dgm:prSet/>
      <dgm:spPr/>
      <dgm:t>
        <a:bodyPr/>
        <a:lstStyle/>
        <a:p>
          <a:endParaRPr lang="en-US"/>
        </a:p>
      </dgm:t>
    </dgm:pt>
    <dgm:pt modelId="{50F621EC-3E40-294C-B02F-C943C123D866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994B9A1B-1EF6-B447-9AC1-F6D088BB2781}" type="parTrans" cxnId="{84D71567-9B9E-7246-B797-4506F3AC8597}">
      <dgm:prSet/>
      <dgm:spPr/>
      <dgm:t>
        <a:bodyPr/>
        <a:lstStyle/>
        <a:p>
          <a:endParaRPr lang="en-US"/>
        </a:p>
      </dgm:t>
    </dgm:pt>
    <dgm:pt modelId="{46D9EF31-D021-DF47-BC0E-B5FAD18B62A2}" type="sibTrans" cxnId="{84D71567-9B9E-7246-B797-4506F3AC8597}">
      <dgm:prSet/>
      <dgm:spPr/>
      <dgm:t>
        <a:bodyPr/>
        <a:lstStyle/>
        <a:p>
          <a:endParaRPr lang="en-US"/>
        </a:p>
      </dgm:t>
    </dgm:pt>
    <dgm:pt modelId="{768B15F0-3F86-3745-AEAB-0B06A59ED01E}">
      <dgm:prSet phldrT="[Text]"/>
      <dgm:spPr/>
      <dgm:t>
        <a:bodyPr/>
        <a:lstStyle/>
        <a:p>
          <a:r>
            <a:rPr lang="en-US" dirty="0" err="1" smtClean="0"/>
            <a:t>Adposition</a:t>
          </a:r>
          <a:endParaRPr lang="en-US" dirty="0"/>
        </a:p>
      </dgm:t>
    </dgm:pt>
    <dgm:pt modelId="{28E1925F-E1E0-D24D-9EA9-4D88C807DA5C}" type="parTrans" cxnId="{0BF20B4C-B896-6A4C-8862-9B0C305E5BF8}">
      <dgm:prSet/>
      <dgm:spPr/>
      <dgm:t>
        <a:bodyPr/>
        <a:lstStyle/>
        <a:p>
          <a:endParaRPr lang="en-US"/>
        </a:p>
      </dgm:t>
    </dgm:pt>
    <dgm:pt modelId="{0A8377D9-FBCE-D74D-9F4F-38ADEB5437BA}" type="sibTrans" cxnId="{0BF20B4C-B896-6A4C-8862-9B0C305E5BF8}">
      <dgm:prSet/>
      <dgm:spPr/>
      <dgm:t>
        <a:bodyPr/>
        <a:lstStyle/>
        <a:p>
          <a:endParaRPr lang="en-US"/>
        </a:p>
      </dgm:t>
    </dgm:pt>
    <dgm:pt modelId="{2494A435-AD04-4349-B4FC-5DB99027823D}">
      <dgm:prSet phldrT="[Text]"/>
      <dgm:spPr/>
      <dgm:t>
        <a:bodyPr/>
        <a:lstStyle/>
        <a:p>
          <a:r>
            <a:rPr lang="en-US" dirty="0" smtClean="0"/>
            <a:t>Adjective</a:t>
          </a:r>
          <a:endParaRPr lang="en-US" dirty="0"/>
        </a:p>
      </dgm:t>
    </dgm:pt>
    <dgm:pt modelId="{723A0233-3BAF-7049-ADF7-2C39B9D51224}" type="parTrans" cxnId="{E666A40F-DE57-2F47-A34C-9F2D6E32CFC8}">
      <dgm:prSet/>
      <dgm:spPr/>
      <dgm:t>
        <a:bodyPr/>
        <a:lstStyle/>
        <a:p>
          <a:endParaRPr lang="en-US"/>
        </a:p>
      </dgm:t>
    </dgm:pt>
    <dgm:pt modelId="{78DC182E-7A65-4041-A6DE-1ECC16CF707F}" type="sibTrans" cxnId="{E666A40F-DE57-2F47-A34C-9F2D6E32CFC8}">
      <dgm:prSet/>
      <dgm:spPr/>
      <dgm:t>
        <a:bodyPr/>
        <a:lstStyle/>
        <a:p>
          <a:endParaRPr lang="en-US"/>
        </a:p>
      </dgm:t>
    </dgm:pt>
    <dgm:pt modelId="{738DB20A-7772-414D-82AD-D3023785D352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18A898EB-745E-BD48-B913-82B3D2C961F9}" type="parTrans" cxnId="{530B37A2-A7F1-0845-ABFD-A05938082236}">
      <dgm:prSet/>
      <dgm:spPr/>
      <dgm:t>
        <a:bodyPr/>
        <a:lstStyle/>
        <a:p>
          <a:endParaRPr lang="en-US"/>
        </a:p>
      </dgm:t>
    </dgm:pt>
    <dgm:pt modelId="{3D015942-8547-7949-BCBD-8249B93F5BD4}" type="sibTrans" cxnId="{530B37A2-A7F1-0845-ABFD-A05938082236}">
      <dgm:prSet/>
      <dgm:spPr/>
      <dgm:t>
        <a:bodyPr/>
        <a:lstStyle/>
        <a:p>
          <a:endParaRPr lang="en-US"/>
        </a:p>
      </dgm:t>
    </dgm:pt>
    <dgm:pt modelId="{737D9102-84BA-304A-B2EF-75EDE1B73DFF}" type="pres">
      <dgm:prSet presAssocID="{A7CD0AC7-41B5-984C-819F-DAD3C80F4860}" presName="diagram" presStyleCnt="0">
        <dgm:presLayoutVars>
          <dgm:dir/>
          <dgm:resizeHandles val="exact"/>
        </dgm:presLayoutVars>
      </dgm:prSet>
      <dgm:spPr/>
    </dgm:pt>
    <dgm:pt modelId="{1709C4B3-C85C-E543-9FB1-04E50D59DA3B}" type="pres">
      <dgm:prSet presAssocID="{3CAB1601-E3FA-3344-A1AA-0075CBB1B5D7}" presName="node" presStyleLbl="node1" presStyleIdx="0" presStyleCnt="7">
        <dgm:presLayoutVars>
          <dgm:bulletEnabled val="1"/>
        </dgm:presLayoutVars>
      </dgm:prSet>
      <dgm:spPr/>
    </dgm:pt>
    <dgm:pt modelId="{8C37DB10-FB16-0548-ABAD-D3F63036EFFA}" type="pres">
      <dgm:prSet presAssocID="{6F1535F7-43A7-FE4F-BA8E-461E723B1BE9}" presName="sibTrans" presStyleCnt="0"/>
      <dgm:spPr/>
    </dgm:pt>
    <dgm:pt modelId="{21469CA0-5E16-1749-A5B9-AA680806A883}" type="pres">
      <dgm:prSet presAssocID="{C8F145F9-7FF7-684C-9896-4BA6B1AC394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551A4-BDAF-7042-8AA5-1FAF18957385}" type="pres">
      <dgm:prSet presAssocID="{9C5CD945-3BA7-6447-BE44-7F4D0F942750}" presName="sibTrans" presStyleCnt="0"/>
      <dgm:spPr/>
    </dgm:pt>
    <dgm:pt modelId="{20FE36FF-72F1-B541-BD69-F7E41BE7936B}" type="pres">
      <dgm:prSet presAssocID="{2494A435-AD04-4349-B4FC-5DB99027823D}" presName="node" presStyleLbl="node1" presStyleIdx="2" presStyleCnt="7">
        <dgm:presLayoutVars>
          <dgm:bulletEnabled val="1"/>
        </dgm:presLayoutVars>
      </dgm:prSet>
      <dgm:spPr/>
    </dgm:pt>
    <dgm:pt modelId="{FB61338F-7F92-0449-AB0E-DB8947559EFB}" type="pres">
      <dgm:prSet presAssocID="{78DC182E-7A65-4041-A6DE-1ECC16CF707F}" presName="sibTrans" presStyleCnt="0"/>
      <dgm:spPr/>
    </dgm:pt>
    <dgm:pt modelId="{974E3E65-234C-F549-A59C-348BD243E4F2}" type="pres">
      <dgm:prSet presAssocID="{FAE17BB4-67C9-414B-9141-595057E32CD1}" presName="node" presStyleLbl="node1" presStyleIdx="3" presStyleCnt="7">
        <dgm:presLayoutVars>
          <dgm:bulletEnabled val="1"/>
        </dgm:presLayoutVars>
      </dgm:prSet>
      <dgm:spPr/>
    </dgm:pt>
    <dgm:pt modelId="{D072FE26-EC79-154B-8ED0-CB6700F1D0F0}" type="pres">
      <dgm:prSet presAssocID="{AFED3172-E29B-A24B-AF0C-C8EB2A6DF31D}" presName="sibTrans" presStyleCnt="0"/>
      <dgm:spPr/>
    </dgm:pt>
    <dgm:pt modelId="{2BEFDE3F-285D-BF45-BED9-63AF3F8B3B9E}" type="pres">
      <dgm:prSet presAssocID="{50F621EC-3E40-294C-B02F-C943C123D866}" presName="node" presStyleLbl="node1" presStyleIdx="4" presStyleCnt="7">
        <dgm:presLayoutVars>
          <dgm:bulletEnabled val="1"/>
        </dgm:presLayoutVars>
      </dgm:prSet>
      <dgm:spPr/>
    </dgm:pt>
    <dgm:pt modelId="{8F986DD4-83C3-C244-9A68-71D9E1A2DB70}" type="pres">
      <dgm:prSet presAssocID="{46D9EF31-D021-DF47-BC0E-B5FAD18B62A2}" presName="sibTrans" presStyleCnt="0"/>
      <dgm:spPr/>
    </dgm:pt>
    <dgm:pt modelId="{A9254AD8-C346-D04F-87AC-73315C84126B}" type="pres">
      <dgm:prSet presAssocID="{738DB20A-7772-414D-82AD-D3023785D352}" presName="node" presStyleLbl="node1" presStyleIdx="5" presStyleCnt="7">
        <dgm:presLayoutVars>
          <dgm:bulletEnabled val="1"/>
        </dgm:presLayoutVars>
      </dgm:prSet>
      <dgm:spPr/>
    </dgm:pt>
    <dgm:pt modelId="{4E02F127-0F03-2E43-8588-7B48C8D9BDDD}" type="pres">
      <dgm:prSet presAssocID="{3D015942-8547-7949-BCBD-8249B93F5BD4}" presName="sibTrans" presStyleCnt="0"/>
      <dgm:spPr/>
    </dgm:pt>
    <dgm:pt modelId="{2B36D940-53E5-AE41-9AE0-58A95A4F7EE5}" type="pres">
      <dgm:prSet presAssocID="{768B15F0-3F86-3745-AEAB-0B06A59ED01E}" presName="node" presStyleLbl="node1" presStyleIdx="6" presStyleCnt="7">
        <dgm:presLayoutVars>
          <dgm:bulletEnabled val="1"/>
        </dgm:presLayoutVars>
      </dgm:prSet>
      <dgm:spPr/>
    </dgm:pt>
  </dgm:ptLst>
  <dgm:cxnLst>
    <dgm:cxn modelId="{66DFE1CE-A257-B04D-92A0-18BEE09D074D}" srcId="{A7CD0AC7-41B5-984C-819F-DAD3C80F4860}" destId="{FAE17BB4-67C9-414B-9141-595057E32CD1}" srcOrd="3" destOrd="0" parTransId="{41B4D777-D1C1-9540-B5AE-250A86B3CB8F}" sibTransId="{AFED3172-E29B-A24B-AF0C-C8EB2A6DF31D}"/>
    <dgm:cxn modelId="{F724F255-F927-7C4B-B179-6F95ABBDDC98}" type="presOf" srcId="{2494A435-AD04-4349-B4FC-5DB99027823D}" destId="{20FE36FF-72F1-B541-BD69-F7E41BE7936B}" srcOrd="0" destOrd="0" presId="urn:microsoft.com/office/officeart/2005/8/layout/default"/>
    <dgm:cxn modelId="{91A16552-AFF0-7C43-9008-CD822A20B4A7}" type="presOf" srcId="{3CAB1601-E3FA-3344-A1AA-0075CBB1B5D7}" destId="{1709C4B3-C85C-E543-9FB1-04E50D59DA3B}" srcOrd="0" destOrd="0" presId="urn:microsoft.com/office/officeart/2005/8/layout/default"/>
    <dgm:cxn modelId="{8D632129-F726-F046-BBB2-AD806517C18C}" srcId="{A7CD0AC7-41B5-984C-819F-DAD3C80F4860}" destId="{3CAB1601-E3FA-3344-A1AA-0075CBB1B5D7}" srcOrd="0" destOrd="0" parTransId="{87078ECC-054B-A74A-9F70-5DB9FE8EBDB0}" sibTransId="{6F1535F7-43A7-FE4F-BA8E-461E723B1BE9}"/>
    <dgm:cxn modelId="{E731B891-BBA4-FC4A-B342-ADE00831BA4F}" type="presOf" srcId="{768B15F0-3F86-3745-AEAB-0B06A59ED01E}" destId="{2B36D940-53E5-AE41-9AE0-58A95A4F7EE5}" srcOrd="0" destOrd="0" presId="urn:microsoft.com/office/officeart/2005/8/layout/default"/>
    <dgm:cxn modelId="{E666A40F-DE57-2F47-A34C-9F2D6E32CFC8}" srcId="{A7CD0AC7-41B5-984C-819F-DAD3C80F4860}" destId="{2494A435-AD04-4349-B4FC-5DB99027823D}" srcOrd="2" destOrd="0" parTransId="{723A0233-3BAF-7049-ADF7-2C39B9D51224}" sibTransId="{78DC182E-7A65-4041-A6DE-1ECC16CF707F}"/>
    <dgm:cxn modelId="{8A2C6927-A48A-6347-ADD6-20273EF11A24}" srcId="{A7CD0AC7-41B5-984C-819F-DAD3C80F4860}" destId="{C8F145F9-7FF7-684C-9896-4BA6B1AC3944}" srcOrd="1" destOrd="0" parTransId="{CBD35128-1AA7-5F40-BE50-C75AC1663FAE}" sibTransId="{9C5CD945-3BA7-6447-BE44-7F4D0F942750}"/>
    <dgm:cxn modelId="{A07B0386-D123-0541-B2B5-C329C2568158}" type="presOf" srcId="{FAE17BB4-67C9-414B-9141-595057E32CD1}" destId="{974E3E65-234C-F549-A59C-348BD243E4F2}" srcOrd="0" destOrd="0" presId="urn:microsoft.com/office/officeart/2005/8/layout/default"/>
    <dgm:cxn modelId="{0BF20B4C-B896-6A4C-8862-9B0C305E5BF8}" srcId="{A7CD0AC7-41B5-984C-819F-DAD3C80F4860}" destId="{768B15F0-3F86-3745-AEAB-0B06A59ED01E}" srcOrd="6" destOrd="0" parTransId="{28E1925F-E1E0-D24D-9EA9-4D88C807DA5C}" sibTransId="{0A8377D9-FBCE-D74D-9F4F-38ADEB5437BA}"/>
    <dgm:cxn modelId="{09C122B0-1786-F44A-8448-9BC7664ABCF8}" type="presOf" srcId="{C8F145F9-7FF7-684C-9896-4BA6B1AC3944}" destId="{21469CA0-5E16-1749-A5B9-AA680806A883}" srcOrd="0" destOrd="0" presId="urn:microsoft.com/office/officeart/2005/8/layout/default"/>
    <dgm:cxn modelId="{530B37A2-A7F1-0845-ABFD-A05938082236}" srcId="{A7CD0AC7-41B5-984C-819F-DAD3C80F4860}" destId="{738DB20A-7772-414D-82AD-D3023785D352}" srcOrd="5" destOrd="0" parTransId="{18A898EB-745E-BD48-B913-82B3D2C961F9}" sibTransId="{3D015942-8547-7949-BCBD-8249B93F5BD4}"/>
    <dgm:cxn modelId="{84D71567-9B9E-7246-B797-4506F3AC8597}" srcId="{A7CD0AC7-41B5-984C-819F-DAD3C80F4860}" destId="{50F621EC-3E40-294C-B02F-C943C123D866}" srcOrd="4" destOrd="0" parTransId="{994B9A1B-1EF6-B447-9AC1-F6D088BB2781}" sibTransId="{46D9EF31-D021-DF47-BC0E-B5FAD18B62A2}"/>
    <dgm:cxn modelId="{0CEF24C3-BB16-8040-936C-9EE58078C615}" type="presOf" srcId="{738DB20A-7772-414D-82AD-D3023785D352}" destId="{A9254AD8-C346-D04F-87AC-73315C84126B}" srcOrd="0" destOrd="0" presId="urn:microsoft.com/office/officeart/2005/8/layout/default"/>
    <dgm:cxn modelId="{AC794BB1-ED63-204A-AEDE-221F6E14BEF1}" type="presOf" srcId="{A7CD0AC7-41B5-984C-819F-DAD3C80F4860}" destId="{737D9102-84BA-304A-B2EF-75EDE1B73DFF}" srcOrd="0" destOrd="0" presId="urn:microsoft.com/office/officeart/2005/8/layout/default"/>
    <dgm:cxn modelId="{A18F1DD5-3C3C-1341-9893-B89AD731E808}" type="presOf" srcId="{50F621EC-3E40-294C-B02F-C943C123D866}" destId="{2BEFDE3F-285D-BF45-BED9-63AF3F8B3B9E}" srcOrd="0" destOrd="0" presId="urn:microsoft.com/office/officeart/2005/8/layout/default"/>
    <dgm:cxn modelId="{6360CEB4-ED39-C64E-AADF-775880E8C2C6}" type="presParOf" srcId="{737D9102-84BA-304A-B2EF-75EDE1B73DFF}" destId="{1709C4B3-C85C-E543-9FB1-04E50D59DA3B}" srcOrd="0" destOrd="0" presId="urn:microsoft.com/office/officeart/2005/8/layout/default"/>
    <dgm:cxn modelId="{2F03ED5A-F86A-414F-A035-AF27AAC3FF55}" type="presParOf" srcId="{737D9102-84BA-304A-B2EF-75EDE1B73DFF}" destId="{8C37DB10-FB16-0548-ABAD-D3F63036EFFA}" srcOrd="1" destOrd="0" presId="urn:microsoft.com/office/officeart/2005/8/layout/default"/>
    <dgm:cxn modelId="{78F63961-89A5-AE4D-94F6-96F212DD91F2}" type="presParOf" srcId="{737D9102-84BA-304A-B2EF-75EDE1B73DFF}" destId="{21469CA0-5E16-1749-A5B9-AA680806A883}" srcOrd="2" destOrd="0" presId="urn:microsoft.com/office/officeart/2005/8/layout/default"/>
    <dgm:cxn modelId="{2BC1C636-BF5C-F74C-A9EA-C300C1BAC488}" type="presParOf" srcId="{737D9102-84BA-304A-B2EF-75EDE1B73DFF}" destId="{E82551A4-BDAF-7042-8AA5-1FAF18957385}" srcOrd="3" destOrd="0" presId="urn:microsoft.com/office/officeart/2005/8/layout/default"/>
    <dgm:cxn modelId="{6FAFD939-2953-8E4C-9789-F668FC6C4911}" type="presParOf" srcId="{737D9102-84BA-304A-B2EF-75EDE1B73DFF}" destId="{20FE36FF-72F1-B541-BD69-F7E41BE7936B}" srcOrd="4" destOrd="0" presId="urn:microsoft.com/office/officeart/2005/8/layout/default"/>
    <dgm:cxn modelId="{A1180FED-81F8-8049-BF63-AF9F8ACC8EE9}" type="presParOf" srcId="{737D9102-84BA-304A-B2EF-75EDE1B73DFF}" destId="{FB61338F-7F92-0449-AB0E-DB8947559EFB}" srcOrd="5" destOrd="0" presId="urn:microsoft.com/office/officeart/2005/8/layout/default"/>
    <dgm:cxn modelId="{58E92C04-7DE3-764A-AB7C-B43E3132F814}" type="presParOf" srcId="{737D9102-84BA-304A-B2EF-75EDE1B73DFF}" destId="{974E3E65-234C-F549-A59C-348BD243E4F2}" srcOrd="6" destOrd="0" presId="urn:microsoft.com/office/officeart/2005/8/layout/default"/>
    <dgm:cxn modelId="{FC171CC6-401D-5545-870D-FD67D596E37E}" type="presParOf" srcId="{737D9102-84BA-304A-B2EF-75EDE1B73DFF}" destId="{D072FE26-EC79-154B-8ED0-CB6700F1D0F0}" srcOrd="7" destOrd="0" presId="urn:microsoft.com/office/officeart/2005/8/layout/default"/>
    <dgm:cxn modelId="{1F1CC6CE-64F7-BF4F-9C93-A6120E747C6A}" type="presParOf" srcId="{737D9102-84BA-304A-B2EF-75EDE1B73DFF}" destId="{2BEFDE3F-285D-BF45-BED9-63AF3F8B3B9E}" srcOrd="8" destOrd="0" presId="urn:microsoft.com/office/officeart/2005/8/layout/default"/>
    <dgm:cxn modelId="{45A98781-BE79-EA4D-A94D-E23AB63F7E34}" type="presParOf" srcId="{737D9102-84BA-304A-B2EF-75EDE1B73DFF}" destId="{8F986DD4-83C3-C244-9A68-71D9E1A2DB70}" srcOrd="9" destOrd="0" presId="urn:microsoft.com/office/officeart/2005/8/layout/default"/>
    <dgm:cxn modelId="{C5747791-8611-0F40-9C37-21989275844B}" type="presParOf" srcId="{737D9102-84BA-304A-B2EF-75EDE1B73DFF}" destId="{A9254AD8-C346-D04F-87AC-73315C84126B}" srcOrd="10" destOrd="0" presId="urn:microsoft.com/office/officeart/2005/8/layout/default"/>
    <dgm:cxn modelId="{BD9A091A-3117-374B-904A-EFED60C133AF}" type="presParOf" srcId="{737D9102-84BA-304A-B2EF-75EDE1B73DFF}" destId="{4E02F127-0F03-2E43-8588-7B48C8D9BDDD}" srcOrd="11" destOrd="0" presId="urn:microsoft.com/office/officeart/2005/8/layout/default"/>
    <dgm:cxn modelId="{AAEB3712-BC0D-0A4A-A352-80F592F14E7F}" type="presParOf" srcId="{737D9102-84BA-304A-B2EF-75EDE1B73DFF}" destId="{2B36D940-53E5-AE41-9AE0-58A95A4F7EE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2438F6-31ED-B44B-A9D4-B79C8F9793F3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2997A-82BE-554A-B87D-299CFEF0CD9B}">
      <dgm:prSet phldrT="[Text]"/>
      <dgm:spPr/>
      <dgm:t>
        <a:bodyPr/>
        <a:lstStyle/>
        <a:p>
          <a:r>
            <a:rPr lang="en-US" dirty="0" smtClean="0"/>
            <a:t>Sentence</a:t>
          </a:r>
          <a:endParaRPr lang="en-US" dirty="0"/>
        </a:p>
      </dgm:t>
    </dgm:pt>
    <dgm:pt modelId="{E78E1848-1ABA-6B42-9D07-FF098CA6E9D7}" type="parTrans" cxnId="{155D306F-4E39-BD4B-A91C-D3DA25C349CA}">
      <dgm:prSet/>
      <dgm:spPr/>
      <dgm:t>
        <a:bodyPr/>
        <a:lstStyle/>
        <a:p>
          <a:endParaRPr lang="en-US"/>
        </a:p>
      </dgm:t>
    </dgm:pt>
    <dgm:pt modelId="{42298E33-7C41-B946-8575-AA0A6D12C1A7}" type="sibTrans" cxnId="{155D306F-4E39-BD4B-A91C-D3DA25C349CA}">
      <dgm:prSet/>
      <dgm:spPr/>
      <dgm:t>
        <a:bodyPr/>
        <a:lstStyle/>
        <a:p>
          <a:endParaRPr lang="en-US"/>
        </a:p>
      </dgm:t>
    </dgm:pt>
    <dgm:pt modelId="{0BA23BF6-8CBE-394C-8E55-7A5702F372A2}" type="asst">
      <dgm:prSet phldrT="[Text]"/>
      <dgm:spPr/>
      <dgm:t>
        <a:bodyPr/>
        <a:lstStyle/>
        <a:p>
          <a:r>
            <a:rPr lang="en-US" dirty="0" smtClean="0"/>
            <a:t>Noun Phrase (NP)</a:t>
          </a:r>
          <a:endParaRPr lang="en-US" dirty="0"/>
        </a:p>
      </dgm:t>
    </dgm:pt>
    <dgm:pt modelId="{8E870A32-58DB-6546-8FD5-2CE190133F6C}" type="parTrans" cxnId="{2248ECDC-6E64-7144-8583-E2CF2F8D74D7}">
      <dgm:prSet/>
      <dgm:spPr/>
      <dgm:t>
        <a:bodyPr/>
        <a:lstStyle/>
        <a:p>
          <a:endParaRPr lang="en-US"/>
        </a:p>
      </dgm:t>
    </dgm:pt>
    <dgm:pt modelId="{4C1FAF1C-E401-2049-816D-EEE4F8558C28}" type="sibTrans" cxnId="{2248ECDC-6E64-7144-8583-E2CF2F8D74D7}">
      <dgm:prSet/>
      <dgm:spPr/>
      <dgm:t>
        <a:bodyPr/>
        <a:lstStyle/>
        <a:p>
          <a:endParaRPr lang="en-US"/>
        </a:p>
      </dgm:t>
    </dgm:pt>
    <dgm:pt modelId="{8645C31D-A0A3-4B46-AB4F-907989D2E9DB}">
      <dgm:prSet phldrT="[Text]"/>
      <dgm:spPr/>
      <dgm:t>
        <a:bodyPr/>
        <a:lstStyle/>
        <a:p>
          <a:r>
            <a:rPr lang="en-US" dirty="0" smtClean="0"/>
            <a:t>(NP)</a:t>
          </a:r>
          <a:endParaRPr lang="en-US" dirty="0"/>
        </a:p>
      </dgm:t>
    </dgm:pt>
    <dgm:pt modelId="{BAA3771D-76E3-574E-9E78-3466F63C340C}" type="parTrans" cxnId="{E8B0F586-3905-6840-95AD-60EE2E86E77F}">
      <dgm:prSet/>
      <dgm:spPr/>
      <dgm:t>
        <a:bodyPr/>
        <a:lstStyle/>
        <a:p>
          <a:endParaRPr lang="en-US"/>
        </a:p>
      </dgm:t>
    </dgm:pt>
    <dgm:pt modelId="{D47FC39C-2C67-984A-846E-C525875CB07B}" type="sibTrans" cxnId="{E8B0F586-3905-6840-95AD-60EE2E86E77F}">
      <dgm:prSet/>
      <dgm:spPr/>
      <dgm:t>
        <a:bodyPr/>
        <a:lstStyle/>
        <a:p>
          <a:endParaRPr lang="en-US"/>
        </a:p>
      </dgm:t>
    </dgm:pt>
    <dgm:pt modelId="{67BB10B0-E3FB-5D40-A2D1-16D9A4AA335F}" type="asst">
      <dgm:prSet phldrT="[Text]"/>
      <dgm:spPr/>
      <dgm:t>
        <a:bodyPr/>
        <a:lstStyle/>
        <a:p>
          <a:r>
            <a:rPr lang="en-US" dirty="0" smtClean="0"/>
            <a:t>Verb Phrase</a:t>
          </a:r>
          <a:endParaRPr lang="en-US" dirty="0"/>
        </a:p>
      </dgm:t>
    </dgm:pt>
    <dgm:pt modelId="{06472449-2373-9647-8E88-9D2537B57194}" type="parTrans" cxnId="{4B9D7092-43EE-8C46-AF76-840FBB2C664E}">
      <dgm:prSet/>
      <dgm:spPr/>
      <dgm:t>
        <a:bodyPr/>
        <a:lstStyle/>
        <a:p>
          <a:endParaRPr lang="en-US"/>
        </a:p>
      </dgm:t>
    </dgm:pt>
    <dgm:pt modelId="{2EB4F77A-0DCD-B940-B412-A3E877C9D689}" type="sibTrans" cxnId="{4B9D7092-43EE-8C46-AF76-840FBB2C664E}">
      <dgm:prSet/>
      <dgm:spPr/>
      <dgm:t>
        <a:bodyPr/>
        <a:lstStyle/>
        <a:p>
          <a:endParaRPr lang="en-US"/>
        </a:p>
      </dgm:t>
    </dgm:pt>
    <dgm:pt modelId="{B14AC32C-741C-344E-AFD6-C248261352CE}" type="asst">
      <dgm:prSet phldrT="[Text]"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Det</a:t>
          </a:r>
          <a:r>
            <a:rPr lang="en-US" dirty="0" smtClean="0"/>
            <a:t>)</a:t>
          </a:r>
        </a:p>
      </dgm:t>
    </dgm:pt>
    <dgm:pt modelId="{C2610306-C719-454B-97EC-7DFE3AD7CC6E}" type="parTrans" cxnId="{AA656766-CD24-CF44-8798-CB34E6E00EC6}">
      <dgm:prSet/>
      <dgm:spPr/>
      <dgm:t>
        <a:bodyPr/>
        <a:lstStyle/>
        <a:p>
          <a:endParaRPr lang="en-US"/>
        </a:p>
      </dgm:t>
    </dgm:pt>
    <dgm:pt modelId="{F072DE9D-479D-B540-9E50-7844C3467D36}" type="sibTrans" cxnId="{AA656766-CD24-CF44-8798-CB34E6E00EC6}">
      <dgm:prSet/>
      <dgm:spPr/>
      <dgm:t>
        <a:bodyPr/>
        <a:lstStyle/>
        <a:p>
          <a:endParaRPr lang="en-US"/>
        </a:p>
      </dgm:t>
    </dgm:pt>
    <dgm:pt modelId="{19E5CDE9-EF8B-064E-9833-099F1575800E}" type="asst">
      <dgm:prSet phldrT="[Text]"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Adj</a:t>
          </a:r>
          <a:r>
            <a:rPr lang="en-US" dirty="0" smtClean="0"/>
            <a:t>)</a:t>
          </a:r>
        </a:p>
      </dgm:t>
    </dgm:pt>
    <dgm:pt modelId="{92BF3E55-B741-794F-8D22-A8CFDBB223AD}" type="parTrans" cxnId="{BBE40DE0-1919-3649-AB0C-D1ECB17F3210}">
      <dgm:prSet/>
      <dgm:spPr/>
      <dgm:t>
        <a:bodyPr/>
        <a:lstStyle/>
        <a:p>
          <a:endParaRPr lang="en-US"/>
        </a:p>
      </dgm:t>
    </dgm:pt>
    <dgm:pt modelId="{FCCE57EF-2E40-A842-BA7F-579067F4868A}" type="sibTrans" cxnId="{BBE40DE0-1919-3649-AB0C-D1ECB17F3210}">
      <dgm:prSet/>
      <dgm:spPr/>
      <dgm:t>
        <a:bodyPr/>
        <a:lstStyle/>
        <a:p>
          <a:endParaRPr lang="en-US"/>
        </a:p>
      </dgm:t>
    </dgm:pt>
    <dgm:pt modelId="{0B61175E-1B44-C544-B075-7F560382CEA8}" type="asst">
      <dgm:prSet phldrT="[Text]"/>
      <dgm:spPr/>
      <dgm:t>
        <a:bodyPr/>
        <a:lstStyle/>
        <a:p>
          <a:r>
            <a:rPr lang="en-US" dirty="0" smtClean="0"/>
            <a:t>Noun</a:t>
          </a:r>
        </a:p>
      </dgm:t>
    </dgm:pt>
    <dgm:pt modelId="{DC24BF95-B16F-DE4B-8021-1DFDCCAD81C9}" type="parTrans" cxnId="{74ACBC48-602C-FE45-BA5E-C852232D1F90}">
      <dgm:prSet/>
      <dgm:spPr/>
      <dgm:t>
        <a:bodyPr/>
        <a:lstStyle/>
        <a:p>
          <a:endParaRPr lang="en-US"/>
        </a:p>
      </dgm:t>
    </dgm:pt>
    <dgm:pt modelId="{4F65BDB3-D8B2-724C-9BC2-0DF00E781F22}" type="sibTrans" cxnId="{74ACBC48-602C-FE45-BA5E-C852232D1F90}">
      <dgm:prSet/>
      <dgm:spPr/>
      <dgm:t>
        <a:bodyPr/>
        <a:lstStyle/>
        <a:p>
          <a:endParaRPr lang="en-US"/>
        </a:p>
      </dgm:t>
    </dgm:pt>
    <dgm:pt modelId="{48885766-C7FD-3E46-A668-2356A4BC9250}" type="asst">
      <dgm:prSet phldrT="[Text]"/>
      <dgm:spPr/>
      <dgm:t>
        <a:bodyPr/>
        <a:lstStyle/>
        <a:p>
          <a:r>
            <a:rPr lang="en-US" dirty="0" smtClean="0"/>
            <a:t>Prep Phrase (PP)</a:t>
          </a:r>
        </a:p>
      </dgm:t>
    </dgm:pt>
    <dgm:pt modelId="{C76301C3-3BE1-944F-9A72-4C6943D7D97E}" type="parTrans" cxnId="{742DB660-9EBE-7844-BB3F-DC5D67E64713}">
      <dgm:prSet/>
      <dgm:spPr/>
      <dgm:t>
        <a:bodyPr/>
        <a:lstStyle/>
        <a:p>
          <a:endParaRPr lang="en-US"/>
        </a:p>
      </dgm:t>
    </dgm:pt>
    <dgm:pt modelId="{56846CBE-59AA-1F4B-94BD-FA1C090BB019}" type="sibTrans" cxnId="{742DB660-9EBE-7844-BB3F-DC5D67E64713}">
      <dgm:prSet/>
      <dgm:spPr/>
      <dgm:t>
        <a:bodyPr/>
        <a:lstStyle/>
        <a:p>
          <a:endParaRPr lang="en-US"/>
        </a:p>
      </dgm:t>
    </dgm:pt>
    <dgm:pt modelId="{9D1238D7-09F9-8949-97C9-F8ACF9BC0DA9}" type="asst">
      <dgm:prSet phldrT="[Text]"/>
      <dgm:spPr/>
      <dgm:t>
        <a:bodyPr/>
        <a:lstStyle/>
        <a:p>
          <a:r>
            <a:rPr lang="en-US" dirty="0" smtClean="0"/>
            <a:t>Prep</a:t>
          </a:r>
        </a:p>
      </dgm:t>
    </dgm:pt>
    <dgm:pt modelId="{5D72C573-A546-EC43-BDD2-499115615B2C}" type="parTrans" cxnId="{3067263B-4E40-E947-B3BD-4C24116DA5EF}">
      <dgm:prSet/>
      <dgm:spPr/>
      <dgm:t>
        <a:bodyPr/>
        <a:lstStyle/>
        <a:p>
          <a:endParaRPr lang="en-US"/>
        </a:p>
      </dgm:t>
    </dgm:pt>
    <dgm:pt modelId="{8E0029E7-1E08-0A40-BA25-1682DB191FE7}" type="sibTrans" cxnId="{3067263B-4E40-E947-B3BD-4C24116DA5EF}">
      <dgm:prSet/>
      <dgm:spPr/>
      <dgm:t>
        <a:bodyPr/>
        <a:lstStyle/>
        <a:p>
          <a:endParaRPr lang="en-US"/>
        </a:p>
      </dgm:t>
    </dgm:pt>
    <dgm:pt modelId="{6F57A850-A890-1948-9EBC-7FCBCCDB8145}" type="asst">
      <dgm:prSet phldrT="[Text]"/>
      <dgm:spPr/>
      <dgm:t>
        <a:bodyPr/>
        <a:lstStyle/>
        <a:p>
          <a:r>
            <a:rPr lang="en-US" dirty="0" smtClean="0"/>
            <a:t>Noun Phrase</a:t>
          </a:r>
        </a:p>
      </dgm:t>
    </dgm:pt>
    <dgm:pt modelId="{10605724-181F-484D-B850-9E52BD74F120}" type="parTrans" cxnId="{69C92FD1-8364-6A47-98ED-718F326BBA16}">
      <dgm:prSet/>
      <dgm:spPr/>
      <dgm:t>
        <a:bodyPr/>
        <a:lstStyle/>
        <a:p>
          <a:endParaRPr lang="en-US"/>
        </a:p>
      </dgm:t>
    </dgm:pt>
    <dgm:pt modelId="{527616C2-BBC9-9B45-A41A-F74AD7DB32E1}" type="sibTrans" cxnId="{69C92FD1-8364-6A47-98ED-718F326BBA16}">
      <dgm:prSet/>
      <dgm:spPr/>
      <dgm:t>
        <a:bodyPr/>
        <a:lstStyle/>
        <a:p>
          <a:endParaRPr lang="en-US"/>
        </a:p>
      </dgm:t>
    </dgm:pt>
    <dgm:pt modelId="{64680EF6-77A4-9149-B199-31C8F94ED230}">
      <dgm:prSet phldrT="[Text]"/>
      <dgm:spPr/>
      <dgm:t>
        <a:bodyPr/>
        <a:lstStyle/>
        <a:p>
          <a:r>
            <a:rPr lang="en-US" dirty="0" smtClean="0"/>
            <a:t>(PP)</a:t>
          </a:r>
          <a:endParaRPr lang="en-US" dirty="0"/>
        </a:p>
      </dgm:t>
    </dgm:pt>
    <dgm:pt modelId="{EA731CA6-6634-2042-946C-9989FF8929DC}" type="parTrans" cxnId="{1C730AA4-C351-0D45-A457-F91EF09679A4}">
      <dgm:prSet/>
      <dgm:spPr/>
      <dgm:t>
        <a:bodyPr/>
        <a:lstStyle/>
        <a:p>
          <a:endParaRPr lang="en-US"/>
        </a:p>
      </dgm:t>
    </dgm:pt>
    <dgm:pt modelId="{84B4296B-BF39-D34E-8A51-CE8289EE3D10}" type="sibTrans" cxnId="{1C730AA4-C351-0D45-A457-F91EF09679A4}">
      <dgm:prSet/>
      <dgm:spPr/>
      <dgm:t>
        <a:bodyPr/>
        <a:lstStyle/>
        <a:p>
          <a:endParaRPr lang="en-US"/>
        </a:p>
      </dgm:t>
    </dgm:pt>
    <dgm:pt modelId="{E6D83A62-4414-B246-B2AE-BDEEE8DA3937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329C77C-15A6-8B42-A583-301754A25BA2}" type="parTrans" cxnId="{AAF38086-0DBB-A24B-BB3B-9A15A0AB24EA}">
      <dgm:prSet/>
      <dgm:spPr/>
      <dgm:t>
        <a:bodyPr/>
        <a:lstStyle/>
        <a:p>
          <a:endParaRPr lang="en-US"/>
        </a:p>
      </dgm:t>
    </dgm:pt>
    <dgm:pt modelId="{AC80B0DB-55AD-954C-8653-BD03F479A6DD}" type="sibTrans" cxnId="{AAF38086-0DBB-A24B-BB3B-9A15A0AB24EA}">
      <dgm:prSet/>
      <dgm:spPr/>
      <dgm:t>
        <a:bodyPr/>
        <a:lstStyle/>
        <a:p>
          <a:endParaRPr lang="en-US"/>
        </a:p>
      </dgm:t>
    </dgm:pt>
    <dgm:pt modelId="{F451AF51-C898-8243-8EED-567138228760}" type="pres">
      <dgm:prSet presAssocID="{A02438F6-31ED-B44B-A9D4-B79C8F9793F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72A8D0B-F20D-1F48-BDB4-A5D302838149}" type="pres">
      <dgm:prSet presAssocID="{D762997A-82BE-554A-B87D-299CFEF0CD9B}" presName="root1" presStyleCnt="0"/>
      <dgm:spPr/>
    </dgm:pt>
    <dgm:pt modelId="{96D68DCD-8473-F242-B391-D09430740AE1}" type="pres">
      <dgm:prSet presAssocID="{D762997A-82BE-554A-B87D-299CFEF0CD9B}" presName="LevelOneTextNode" presStyleLbl="node0" presStyleIdx="0" presStyleCnt="1">
        <dgm:presLayoutVars>
          <dgm:chPref val="3"/>
        </dgm:presLayoutVars>
      </dgm:prSet>
      <dgm:spPr/>
    </dgm:pt>
    <dgm:pt modelId="{29960574-B0E8-6C4E-A907-022DF1DA7B5E}" type="pres">
      <dgm:prSet presAssocID="{D762997A-82BE-554A-B87D-299CFEF0CD9B}" presName="level2hierChild" presStyleCnt="0"/>
      <dgm:spPr/>
    </dgm:pt>
    <dgm:pt modelId="{44254886-E26F-DB4A-B71E-9062976ADA30}" type="pres">
      <dgm:prSet presAssocID="{8E870A32-58DB-6546-8FD5-2CE190133F6C}" presName="conn2-1" presStyleLbl="parChTrans1D2" presStyleIdx="0" presStyleCnt="2"/>
      <dgm:spPr/>
    </dgm:pt>
    <dgm:pt modelId="{22492EB2-E0CA-7640-849A-5A80A5028330}" type="pres">
      <dgm:prSet presAssocID="{8E870A32-58DB-6546-8FD5-2CE190133F6C}" presName="connTx" presStyleLbl="parChTrans1D2" presStyleIdx="0" presStyleCnt="2"/>
      <dgm:spPr/>
    </dgm:pt>
    <dgm:pt modelId="{B073B752-6B6E-8D4C-9B00-483999D3CEB9}" type="pres">
      <dgm:prSet presAssocID="{0BA23BF6-8CBE-394C-8E55-7A5702F372A2}" presName="root2" presStyleCnt="0"/>
      <dgm:spPr/>
    </dgm:pt>
    <dgm:pt modelId="{F1687B0B-709C-1F47-9DB4-C658753D33D9}" type="pres">
      <dgm:prSet presAssocID="{0BA23BF6-8CBE-394C-8E55-7A5702F372A2}" presName="LevelTwoTextNode" presStyleLbl="asst1" presStyleIdx="0" presStyleCnt="8">
        <dgm:presLayoutVars>
          <dgm:chPref val="3"/>
        </dgm:presLayoutVars>
      </dgm:prSet>
      <dgm:spPr/>
    </dgm:pt>
    <dgm:pt modelId="{4C53BDC3-9C09-2440-B2DF-D6119D965B47}" type="pres">
      <dgm:prSet presAssocID="{0BA23BF6-8CBE-394C-8E55-7A5702F372A2}" presName="level3hierChild" presStyleCnt="0"/>
      <dgm:spPr/>
    </dgm:pt>
    <dgm:pt modelId="{75C2D702-AA37-FB4D-936E-6D61124DDAF7}" type="pres">
      <dgm:prSet presAssocID="{C2610306-C719-454B-97EC-7DFE3AD7CC6E}" presName="conn2-1" presStyleLbl="parChTrans1D3" presStyleIdx="0" presStyleCnt="7"/>
      <dgm:spPr/>
    </dgm:pt>
    <dgm:pt modelId="{6081615C-BFDC-1645-BC7D-0D1395B8B170}" type="pres">
      <dgm:prSet presAssocID="{C2610306-C719-454B-97EC-7DFE3AD7CC6E}" presName="connTx" presStyleLbl="parChTrans1D3" presStyleIdx="0" presStyleCnt="7"/>
      <dgm:spPr/>
    </dgm:pt>
    <dgm:pt modelId="{C76498A5-1A8D-344A-A586-97693CBD6A7C}" type="pres">
      <dgm:prSet presAssocID="{B14AC32C-741C-344E-AFD6-C248261352CE}" presName="root2" presStyleCnt="0"/>
      <dgm:spPr/>
    </dgm:pt>
    <dgm:pt modelId="{EB63D2FC-012E-EA4F-AFB6-A1C8A0F9B86F}" type="pres">
      <dgm:prSet presAssocID="{B14AC32C-741C-344E-AFD6-C248261352CE}" presName="LevelTwoTextNode" presStyleLbl="asst1" presStyleIdx="1" presStyleCnt="8">
        <dgm:presLayoutVars>
          <dgm:chPref val="3"/>
        </dgm:presLayoutVars>
      </dgm:prSet>
      <dgm:spPr/>
    </dgm:pt>
    <dgm:pt modelId="{7DB44196-C350-5A43-8C9D-0E3B11FA89E9}" type="pres">
      <dgm:prSet presAssocID="{B14AC32C-741C-344E-AFD6-C248261352CE}" presName="level3hierChild" presStyleCnt="0"/>
      <dgm:spPr/>
    </dgm:pt>
    <dgm:pt modelId="{F9EBD651-2689-0941-B1CB-142901933176}" type="pres">
      <dgm:prSet presAssocID="{92BF3E55-B741-794F-8D22-A8CFDBB223AD}" presName="conn2-1" presStyleLbl="parChTrans1D3" presStyleIdx="1" presStyleCnt="7"/>
      <dgm:spPr/>
    </dgm:pt>
    <dgm:pt modelId="{D32F4329-402E-1741-A309-5D793FD81371}" type="pres">
      <dgm:prSet presAssocID="{92BF3E55-B741-794F-8D22-A8CFDBB223AD}" presName="connTx" presStyleLbl="parChTrans1D3" presStyleIdx="1" presStyleCnt="7"/>
      <dgm:spPr/>
    </dgm:pt>
    <dgm:pt modelId="{0A4D64A5-FCCF-AD4E-9000-20EF9071C38A}" type="pres">
      <dgm:prSet presAssocID="{19E5CDE9-EF8B-064E-9833-099F1575800E}" presName="root2" presStyleCnt="0"/>
      <dgm:spPr/>
    </dgm:pt>
    <dgm:pt modelId="{27E7A9CD-9CF8-C649-96DB-22700382C450}" type="pres">
      <dgm:prSet presAssocID="{19E5CDE9-EF8B-064E-9833-099F1575800E}" presName="LevelTwoTextNode" presStyleLbl="asst1" presStyleIdx="2" presStyleCnt="8">
        <dgm:presLayoutVars>
          <dgm:chPref val="3"/>
        </dgm:presLayoutVars>
      </dgm:prSet>
      <dgm:spPr/>
    </dgm:pt>
    <dgm:pt modelId="{597CC3C4-5481-4A4D-971D-A52B576F68F8}" type="pres">
      <dgm:prSet presAssocID="{19E5CDE9-EF8B-064E-9833-099F1575800E}" presName="level3hierChild" presStyleCnt="0"/>
      <dgm:spPr/>
    </dgm:pt>
    <dgm:pt modelId="{4C4B87D9-A80C-BF46-AA0F-C3E076A089AB}" type="pres">
      <dgm:prSet presAssocID="{DC24BF95-B16F-DE4B-8021-1DFDCCAD81C9}" presName="conn2-1" presStyleLbl="parChTrans1D3" presStyleIdx="2" presStyleCnt="7"/>
      <dgm:spPr/>
    </dgm:pt>
    <dgm:pt modelId="{EEBD190C-D0D6-7545-A3BC-38C1C783C05C}" type="pres">
      <dgm:prSet presAssocID="{DC24BF95-B16F-DE4B-8021-1DFDCCAD81C9}" presName="connTx" presStyleLbl="parChTrans1D3" presStyleIdx="2" presStyleCnt="7"/>
      <dgm:spPr/>
    </dgm:pt>
    <dgm:pt modelId="{B25FDA09-9FAF-094F-BC98-E5012CF88C2F}" type="pres">
      <dgm:prSet presAssocID="{0B61175E-1B44-C544-B075-7F560382CEA8}" presName="root2" presStyleCnt="0"/>
      <dgm:spPr/>
    </dgm:pt>
    <dgm:pt modelId="{49006D66-3C89-B04A-B4F2-D0BB8D212389}" type="pres">
      <dgm:prSet presAssocID="{0B61175E-1B44-C544-B075-7F560382CEA8}" presName="LevelTwoTextNode" presStyleLbl="asst1" presStyleIdx="3" presStyleCnt="8">
        <dgm:presLayoutVars>
          <dgm:chPref val="3"/>
        </dgm:presLayoutVars>
      </dgm:prSet>
      <dgm:spPr/>
    </dgm:pt>
    <dgm:pt modelId="{1B4D072F-4AA5-0143-94F3-9AAA34367179}" type="pres">
      <dgm:prSet presAssocID="{0B61175E-1B44-C544-B075-7F560382CEA8}" presName="level3hierChild" presStyleCnt="0"/>
      <dgm:spPr/>
    </dgm:pt>
    <dgm:pt modelId="{7B2EA15F-8E40-7040-8DDA-B1AAEE0249E0}" type="pres">
      <dgm:prSet presAssocID="{C76301C3-3BE1-944F-9A72-4C6943D7D97E}" presName="conn2-1" presStyleLbl="parChTrans1D3" presStyleIdx="3" presStyleCnt="7"/>
      <dgm:spPr/>
    </dgm:pt>
    <dgm:pt modelId="{9C6B5762-5B82-D246-AD35-C7836F5D07A9}" type="pres">
      <dgm:prSet presAssocID="{C76301C3-3BE1-944F-9A72-4C6943D7D97E}" presName="connTx" presStyleLbl="parChTrans1D3" presStyleIdx="3" presStyleCnt="7"/>
      <dgm:spPr/>
    </dgm:pt>
    <dgm:pt modelId="{86441C98-5A89-AA40-B6DD-2AEB0D14764D}" type="pres">
      <dgm:prSet presAssocID="{48885766-C7FD-3E46-A668-2356A4BC9250}" presName="root2" presStyleCnt="0"/>
      <dgm:spPr/>
    </dgm:pt>
    <dgm:pt modelId="{BC4C063A-A276-6D4E-BAF2-9A8629011566}" type="pres">
      <dgm:prSet presAssocID="{48885766-C7FD-3E46-A668-2356A4BC9250}" presName="LevelTwoTextNode" presStyleLbl="asst1" presStyleIdx="4" presStyleCnt="8">
        <dgm:presLayoutVars>
          <dgm:chPref val="3"/>
        </dgm:presLayoutVars>
      </dgm:prSet>
      <dgm:spPr/>
    </dgm:pt>
    <dgm:pt modelId="{04844854-50DE-1347-9513-02C6EA5CE954}" type="pres">
      <dgm:prSet presAssocID="{48885766-C7FD-3E46-A668-2356A4BC9250}" presName="level3hierChild" presStyleCnt="0"/>
      <dgm:spPr/>
    </dgm:pt>
    <dgm:pt modelId="{07D2285D-4993-9C4F-BE5A-207539FDD9D0}" type="pres">
      <dgm:prSet presAssocID="{5D72C573-A546-EC43-BDD2-499115615B2C}" presName="conn2-1" presStyleLbl="parChTrans1D4" presStyleIdx="0" presStyleCnt="2"/>
      <dgm:spPr/>
    </dgm:pt>
    <dgm:pt modelId="{78123730-5E5C-E74F-97EE-D7FA4A968CE1}" type="pres">
      <dgm:prSet presAssocID="{5D72C573-A546-EC43-BDD2-499115615B2C}" presName="connTx" presStyleLbl="parChTrans1D4" presStyleIdx="0" presStyleCnt="2"/>
      <dgm:spPr/>
    </dgm:pt>
    <dgm:pt modelId="{580963BD-E511-0A44-AA9B-95EB2BD158B2}" type="pres">
      <dgm:prSet presAssocID="{9D1238D7-09F9-8949-97C9-F8ACF9BC0DA9}" presName="root2" presStyleCnt="0"/>
      <dgm:spPr/>
    </dgm:pt>
    <dgm:pt modelId="{ED6F9593-FF6A-A442-BCD4-8673B4DF55CF}" type="pres">
      <dgm:prSet presAssocID="{9D1238D7-09F9-8949-97C9-F8ACF9BC0DA9}" presName="LevelTwoTextNode" presStyleLbl="asst1" presStyleIdx="5" presStyleCnt="8">
        <dgm:presLayoutVars>
          <dgm:chPref val="3"/>
        </dgm:presLayoutVars>
      </dgm:prSet>
      <dgm:spPr/>
    </dgm:pt>
    <dgm:pt modelId="{82AFFBDE-DF8C-D544-820B-AE873701DA48}" type="pres">
      <dgm:prSet presAssocID="{9D1238D7-09F9-8949-97C9-F8ACF9BC0DA9}" presName="level3hierChild" presStyleCnt="0"/>
      <dgm:spPr/>
    </dgm:pt>
    <dgm:pt modelId="{A5A380D2-6966-3F46-A842-6DBAA4A31BDF}" type="pres">
      <dgm:prSet presAssocID="{10605724-181F-484D-B850-9E52BD74F120}" presName="conn2-1" presStyleLbl="parChTrans1D4" presStyleIdx="1" presStyleCnt="2"/>
      <dgm:spPr/>
    </dgm:pt>
    <dgm:pt modelId="{51E029AB-EB60-C44D-A7FC-5FAC15CF88C8}" type="pres">
      <dgm:prSet presAssocID="{10605724-181F-484D-B850-9E52BD74F120}" presName="connTx" presStyleLbl="parChTrans1D4" presStyleIdx="1" presStyleCnt="2"/>
      <dgm:spPr/>
    </dgm:pt>
    <dgm:pt modelId="{F3BE9386-1051-8E4B-B8A3-B7DAFB18BAE0}" type="pres">
      <dgm:prSet presAssocID="{6F57A850-A890-1948-9EBC-7FCBCCDB8145}" presName="root2" presStyleCnt="0"/>
      <dgm:spPr/>
    </dgm:pt>
    <dgm:pt modelId="{2E5A3382-DCBA-3843-93C2-BB82D21FFE91}" type="pres">
      <dgm:prSet presAssocID="{6F57A850-A890-1948-9EBC-7FCBCCDB8145}" presName="LevelTwoTextNode" presStyleLbl="asst1" presStyleIdx="6" presStyleCnt="8">
        <dgm:presLayoutVars>
          <dgm:chPref val="3"/>
        </dgm:presLayoutVars>
      </dgm:prSet>
      <dgm:spPr/>
    </dgm:pt>
    <dgm:pt modelId="{9C0A28CA-3AA7-634B-9214-67D30B61AFBF}" type="pres">
      <dgm:prSet presAssocID="{6F57A850-A890-1948-9EBC-7FCBCCDB8145}" presName="level3hierChild" presStyleCnt="0"/>
      <dgm:spPr/>
    </dgm:pt>
    <dgm:pt modelId="{E415CF20-AC3E-C34A-8519-2E8833BA85BC}" type="pres">
      <dgm:prSet presAssocID="{06472449-2373-9647-8E88-9D2537B57194}" presName="conn2-1" presStyleLbl="parChTrans1D2" presStyleIdx="1" presStyleCnt="2"/>
      <dgm:spPr/>
    </dgm:pt>
    <dgm:pt modelId="{649730EC-F95C-C244-AE2D-98219557C990}" type="pres">
      <dgm:prSet presAssocID="{06472449-2373-9647-8E88-9D2537B57194}" presName="connTx" presStyleLbl="parChTrans1D2" presStyleIdx="1" presStyleCnt="2"/>
      <dgm:spPr/>
    </dgm:pt>
    <dgm:pt modelId="{C7A6100A-9CE2-0B4C-A01F-65CE5AC8CCBB}" type="pres">
      <dgm:prSet presAssocID="{67BB10B0-E3FB-5D40-A2D1-16D9A4AA335F}" presName="root2" presStyleCnt="0"/>
      <dgm:spPr/>
    </dgm:pt>
    <dgm:pt modelId="{9292A52E-F3C1-8F43-9F0E-0DCE46FE3208}" type="pres">
      <dgm:prSet presAssocID="{67BB10B0-E3FB-5D40-A2D1-16D9A4AA335F}" presName="LevelTwoTextNode" presStyleLbl="asst1" presStyleIdx="7" presStyleCnt="8">
        <dgm:presLayoutVars>
          <dgm:chPref val="3"/>
        </dgm:presLayoutVars>
      </dgm:prSet>
      <dgm:spPr/>
    </dgm:pt>
    <dgm:pt modelId="{F552816E-F5A6-1745-B5AE-0B7F72FA88B9}" type="pres">
      <dgm:prSet presAssocID="{67BB10B0-E3FB-5D40-A2D1-16D9A4AA335F}" presName="level3hierChild" presStyleCnt="0"/>
      <dgm:spPr/>
    </dgm:pt>
    <dgm:pt modelId="{04538424-4624-BF47-AC7D-A515BD04AA20}" type="pres">
      <dgm:prSet presAssocID="{C329C77C-15A6-8B42-A583-301754A25BA2}" presName="conn2-1" presStyleLbl="parChTrans1D3" presStyleIdx="4" presStyleCnt="7"/>
      <dgm:spPr/>
    </dgm:pt>
    <dgm:pt modelId="{50F6367A-FC60-644A-966C-210DADFA589B}" type="pres">
      <dgm:prSet presAssocID="{C329C77C-15A6-8B42-A583-301754A25BA2}" presName="connTx" presStyleLbl="parChTrans1D3" presStyleIdx="4" presStyleCnt="7"/>
      <dgm:spPr/>
    </dgm:pt>
    <dgm:pt modelId="{ED68167F-7E5B-204B-8077-1EA20D069693}" type="pres">
      <dgm:prSet presAssocID="{E6D83A62-4414-B246-B2AE-BDEEE8DA3937}" presName="root2" presStyleCnt="0"/>
      <dgm:spPr/>
    </dgm:pt>
    <dgm:pt modelId="{D0A780E4-F5E7-7E4A-B1A7-9E82A4C0CB78}" type="pres">
      <dgm:prSet presAssocID="{E6D83A62-4414-B246-B2AE-BDEEE8DA3937}" presName="LevelTwoTextNode" presStyleLbl="node3" presStyleIdx="0" presStyleCnt="3">
        <dgm:presLayoutVars>
          <dgm:chPref val="3"/>
        </dgm:presLayoutVars>
      </dgm:prSet>
      <dgm:spPr/>
    </dgm:pt>
    <dgm:pt modelId="{410842E2-19DC-2644-A9B8-75AAD96659BF}" type="pres">
      <dgm:prSet presAssocID="{E6D83A62-4414-B246-B2AE-BDEEE8DA3937}" presName="level3hierChild" presStyleCnt="0"/>
      <dgm:spPr/>
    </dgm:pt>
    <dgm:pt modelId="{9363A09A-401F-8B4C-BE84-65123D70F1A9}" type="pres">
      <dgm:prSet presAssocID="{BAA3771D-76E3-574E-9E78-3466F63C340C}" presName="conn2-1" presStyleLbl="parChTrans1D3" presStyleIdx="5" presStyleCnt="7"/>
      <dgm:spPr/>
    </dgm:pt>
    <dgm:pt modelId="{15F128BC-1509-DF43-858D-F20ECD581A22}" type="pres">
      <dgm:prSet presAssocID="{BAA3771D-76E3-574E-9E78-3466F63C340C}" presName="connTx" presStyleLbl="parChTrans1D3" presStyleIdx="5" presStyleCnt="7"/>
      <dgm:spPr/>
    </dgm:pt>
    <dgm:pt modelId="{E7D5C4FF-68A4-4A42-9FE3-43577CEBF80F}" type="pres">
      <dgm:prSet presAssocID="{8645C31D-A0A3-4B46-AB4F-907989D2E9DB}" presName="root2" presStyleCnt="0"/>
      <dgm:spPr/>
    </dgm:pt>
    <dgm:pt modelId="{4B2F9A24-C1C7-B44C-AC26-4624ED93035A}" type="pres">
      <dgm:prSet presAssocID="{8645C31D-A0A3-4B46-AB4F-907989D2E9DB}" presName="LevelTwoTextNode" presStyleLbl="node3" presStyleIdx="1" presStyleCnt="3">
        <dgm:presLayoutVars>
          <dgm:chPref val="3"/>
        </dgm:presLayoutVars>
      </dgm:prSet>
      <dgm:spPr/>
    </dgm:pt>
    <dgm:pt modelId="{D91CC9FD-1B4D-E245-A7A4-4085F409D7CD}" type="pres">
      <dgm:prSet presAssocID="{8645C31D-A0A3-4B46-AB4F-907989D2E9DB}" presName="level3hierChild" presStyleCnt="0"/>
      <dgm:spPr/>
    </dgm:pt>
    <dgm:pt modelId="{FD796EC4-1669-E44B-86E6-26B739519CAD}" type="pres">
      <dgm:prSet presAssocID="{EA731CA6-6634-2042-946C-9989FF8929DC}" presName="conn2-1" presStyleLbl="parChTrans1D3" presStyleIdx="6" presStyleCnt="7"/>
      <dgm:spPr/>
    </dgm:pt>
    <dgm:pt modelId="{2885890E-2715-2F45-A819-057804EB6767}" type="pres">
      <dgm:prSet presAssocID="{EA731CA6-6634-2042-946C-9989FF8929DC}" presName="connTx" presStyleLbl="parChTrans1D3" presStyleIdx="6" presStyleCnt="7"/>
      <dgm:spPr/>
    </dgm:pt>
    <dgm:pt modelId="{414DC4E9-FA14-2846-B3BB-F231207B6DB2}" type="pres">
      <dgm:prSet presAssocID="{64680EF6-77A4-9149-B199-31C8F94ED230}" presName="root2" presStyleCnt="0"/>
      <dgm:spPr/>
    </dgm:pt>
    <dgm:pt modelId="{FA982FAD-E8F8-5240-8A16-C4F752FC0CE3}" type="pres">
      <dgm:prSet presAssocID="{64680EF6-77A4-9149-B199-31C8F94ED230}" presName="LevelTwoTextNode" presStyleLbl="node3" presStyleIdx="2" presStyleCnt="3">
        <dgm:presLayoutVars>
          <dgm:chPref val="3"/>
        </dgm:presLayoutVars>
      </dgm:prSet>
      <dgm:spPr/>
    </dgm:pt>
    <dgm:pt modelId="{4AE5A7C3-CB6D-164F-93F7-33CCAABC1427}" type="pres">
      <dgm:prSet presAssocID="{64680EF6-77A4-9149-B199-31C8F94ED230}" presName="level3hierChild" presStyleCnt="0"/>
      <dgm:spPr/>
    </dgm:pt>
  </dgm:ptLst>
  <dgm:cxnLst>
    <dgm:cxn modelId="{44345265-AA76-BE48-AB62-C1AAD93FE763}" type="presOf" srcId="{48885766-C7FD-3E46-A668-2356A4BC9250}" destId="{BC4C063A-A276-6D4E-BAF2-9A8629011566}" srcOrd="0" destOrd="0" presId="urn:microsoft.com/office/officeart/2005/8/layout/hierarchy2"/>
    <dgm:cxn modelId="{E2A31C20-AF14-2047-A45D-C9A6B2881C8D}" type="presOf" srcId="{0B61175E-1B44-C544-B075-7F560382CEA8}" destId="{49006D66-3C89-B04A-B4F2-D0BB8D212389}" srcOrd="0" destOrd="0" presId="urn:microsoft.com/office/officeart/2005/8/layout/hierarchy2"/>
    <dgm:cxn modelId="{E8B0F586-3905-6840-95AD-60EE2E86E77F}" srcId="{67BB10B0-E3FB-5D40-A2D1-16D9A4AA335F}" destId="{8645C31D-A0A3-4B46-AB4F-907989D2E9DB}" srcOrd="1" destOrd="0" parTransId="{BAA3771D-76E3-574E-9E78-3466F63C340C}" sibTransId="{D47FC39C-2C67-984A-846E-C525875CB07B}"/>
    <dgm:cxn modelId="{1E1D65D6-2F96-BE4E-8066-FF8A90635762}" type="presOf" srcId="{DC24BF95-B16F-DE4B-8021-1DFDCCAD81C9}" destId="{4C4B87D9-A80C-BF46-AA0F-C3E076A089AB}" srcOrd="0" destOrd="0" presId="urn:microsoft.com/office/officeart/2005/8/layout/hierarchy2"/>
    <dgm:cxn modelId="{2157B5B5-E103-8049-8FCE-7A82E90548BB}" type="presOf" srcId="{EA731CA6-6634-2042-946C-9989FF8929DC}" destId="{2885890E-2715-2F45-A819-057804EB6767}" srcOrd="1" destOrd="0" presId="urn:microsoft.com/office/officeart/2005/8/layout/hierarchy2"/>
    <dgm:cxn modelId="{0C1488C9-2C2B-4D42-996F-11C8E62C48C6}" type="presOf" srcId="{DC24BF95-B16F-DE4B-8021-1DFDCCAD81C9}" destId="{EEBD190C-D0D6-7545-A3BC-38C1C783C05C}" srcOrd="1" destOrd="0" presId="urn:microsoft.com/office/officeart/2005/8/layout/hierarchy2"/>
    <dgm:cxn modelId="{614A15AB-BDBC-7F41-B50A-3C59F2495762}" type="presOf" srcId="{C329C77C-15A6-8B42-A583-301754A25BA2}" destId="{50F6367A-FC60-644A-966C-210DADFA589B}" srcOrd="1" destOrd="0" presId="urn:microsoft.com/office/officeart/2005/8/layout/hierarchy2"/>
    <dgm:cxn modelId="{81033980-8F7D-E94E-B22B-95F22449477D}" type="presOf" srcId="{8E870A32-58DB-6546-8FD5-2CE190133F6C}" destId="{22492EB2-E0CA-7640-849A-5A80A5028330}" srcOrd="1" destOrd="0" presId="urn:microsoft.com/office/officeart/2005/8/layout/hierarchy2"/>
    <dgm:cxn modelId="{2620C458-C88E-8043-9E54-79F9BD236157}" type="presOf" srcId="{10605724-181F-484D-B850-9E52BD74F120}" destId="{51E029AB-EB60-C44D-A7FC-5FAC15CF88C8}" srcOrd="1" destOrd="0" presId="urn:microsoft.com/office/officeart/2005/8/layout/hierarchy2"/>
    <dgm:cxn modelId="{74ACBC48-602C-FE45-BA5E-C852232D1F90}" srcId="{0BA23BF6-8CBE-394C-8E55-7A5702F372A2}" destId="{0B61175E-1B44-C544-B075-7F560382CEA8}" srcOrd="2" destOrd="0" parTransId="{DC24BF95-B16F-DE4B-8021-1DFDCCAD81C9}" sibTransId="{4F65BDB3-D8B2-724C-9BC2-0DF00E781F22}"/>
    <dgm:cxn modelId="{07A81891-EB0E-914D-A933-C3F493419CA6}" type="presOf" srcId="{5D72C573-A546-EC43-BDD2-499115615B2C}" destId="{78123730-5E5C-E74F-97EE-D7FA4A968CE1}" srcOrd="1" destOrd="0" presId="urn:microsoft.com/office/officeart/2005/8/layout/hierarchy2"/>
    <dgm:cxn modelId="{60CB0560-FF79-B64F-B7D8-BBB9C5F5AF72}" type="presOf" srcId="{67BB10B0-E3FB-5D40-A2D1-16D9A4AA335F}" destId="{9292A52E-F3C1-8F43-9F0E-0DCE46FE3208}" srcOrd="0" destOrd="0" presId="urn:microsoft.com/office/officeart/2005/8/layout/hierarchy2"/>
    <dgm:cxn modelId="{AA656766-CD24-CF44-8798-CB34E6E00EC6}" srcId="{0BA23BF6-8CBE-394C-8E55-7A5702F372A2}" destId="{B14AC32C-741C-344E-AFD6-C248261352CE}" srcOrd="0" destOrd="0" parTransId="{C2610306-C719-454B-97EC-7DFE3AD7CC6E}" sibTransId="{F072DE9D-479D-B540-9E50-7844C3467D36}"/>
    <dgm:cxn modelId="{1EE9C779-BFC2-CA4A-9B4E-3156C7399CD4}" type="presOf" srcId="{C2610306-C719-454B-97EC-7DFE3AD7CC6E}" destId="{75C2D702-AA37-FB4D-936E-6D61124DDAF7}" srcOrd="0" destOrd="0" presId="urn:microsoft.com/office/officeart/2005/8/layout/hierarchy2"/>
    <dgm:cxn modelId="{1594E4DD-52AC-F64C-B080-2231282EBD3C}" type="presOf" srcId="{C76301C3-3BE1-944F-9A72-4C6943D7D97E}" destId="{9C6B5762-5B82-D246-AD35-C7836F5D07A9}" srcOrd="1" destOrd="0" presId="urn:microsoft.com/office/officeart/2005/8/layout/hierarchy2"/>
    <dgm:cxn modelId="{3067263B-4E40-E947-B3BD-4C24116DA5EF}" srcId="{48885766-C7FD-3E46-A668-2356A4BC9250}" destId="{9D1238D7-09F9-8949-97C9-F8ACF9BC0DA9}" srcOrd="0" destOrd="0" parTransId="{5D72C573-A546-EC43-BDD2-499115615B2C}" sibTransId="{8E0029E7-1E08-0A40-BA25-1682DB191FE7}"/>
    <dgm:cxn modelId="{69C92FD1-8364-6A47-98ED-718F326BBA16}" srcId="{48885766-C7FD-3E46-A668-2356A4BC9250}" destId="{6F57A850-A890-1948-9EBC-7FCBCCDB8145}" srcOrd="1" destOrd="0" parTransId="{10605724-181F-484D-B850-9E52BD74F120}" sibTransId="{527616C2-BBC9-9B45-A41A-F74AD7DB32E1}"/>
    <dgm:cxn modelId="{742DB660-9EBE-7844-BB3F-DC5D67E64713}" srcId="{0BA23BF6-8CBE-394C-8E55-7A5702F372A2}" destId="{48885766-C7FD-3E46-A668-2356A4BC9250}" srcOrd="3" destOrd="0" parTransId="{C76301C3-3BE1-944F-9A72-4C6943D7D97E}" sibTransId="{56846CBE-59AA-1F4B-94BD-FA1C090BB019}"/>
    <dgm:cxn modelId="{7152BA62-EACE-6A4B-A222-0C9F79503FE2}" type="presOf" srcId="{C76301C3-3BE1-944F-9A72-4C6943D7D97E}" destId="{7B2EA15F-8E40-7040-8DDA-B1AAEE0249E0}" srcOrd="0" destOrd="0" presId="urn:microsoft.com/office/officeart/2005/8/layout/hierarchy2"/>
    <dgm:cxn modelId="{399F93BE-32C0-7F46-BDCE-AE2EE3D538E5}" type="presOf" srcId="{92BF3E55-B741-794F-8D22-A8CFDBB223AD}" destId="{F9EBD651-2689-0941-B1CB-142901933176}" srcOrd="0" destOrd="0" presId="urn:microsoft.com/office/officeart/2005/8/layout/hierarchy2"/>
    <dgm:cxn modelId="{AAF38086-0DBB-A24B-BB3B-9A15A0AB24EA}" srcId="{67BB10B0-E3FB-5D40-A2D1-16D9A4AA335F}" destId="{E6D83A62-4414-B246-B2AE-BDEEE8DA3937}" srcOrd="0" destOrd="0" parTransId="{C329C77C-15A6-8B42-A583-301754A25BA2}" sibTransId="{AC80B0DB-55AD-954C-8653-BD03F479A6DD}"/>
    <dgm:cxn modelId="{746AF100-B6BA-5342-A41E-FF73CE2B095E}" type="presOf" srcId="{B14AC32C-741C-344E-AFD6-C248261352CE}" destId="{EB63D2FC-012E-EA4F-AFB6-A1C8A0F9B86F}" srcOrd="0" destOrd="0" presId="urn:microsoft.com/office/officeart/2005/8/layout/hierarchy2"/>
    <dgm:cxn modelId="{193FA1B1-0799-B745-B7F6-ADBEC5758F12}" type="presOf" srcId="{9D1238D7-09F9-8949-97C9-F8ACF9BC0DA9}" destId="{ED6F9593-FF6A-A442-BCD4-8673B4DF55CF}" srcOrd="0" destOrd="0" presId="urn:microsoft.com/office/officeart/2005/8/layout/hierarchy2"/>
    <dgm:cxn modelId="{2D75EF1A-1B92-474E-B5F0-8175FF5BCB61}" type="presOf" srcId="{BAA3771D-76E3-574E-9E78-3466F63C340C}" destId="{9363A09A-401F-8B4C-BE84-65123D70F1A9}" srcOrd="0" destOrd="0" presId="urn:microsoft.com/office/officeart/2005/8/layout/hierarchy2"/>
    <dgm:cxn modelId="{A7DDDAC9-7AF6-164B-97EE-68CCA80B7DE6}" type="presOf" srcId="{A02438F6-31ED-B44B-A9D4-B79C8F9793F3}" destId="{F451AF51-C898-8243-8EED-567138228760}" srcOrd="0" destOrd="0" presId="urn:microsoft.com/office/officeart/2005/8/layout/hierarchy2"/>
    <dgm:cxn modelId="{86E447E8-F5E5-074B-B68A-3B3A15D23676}" type="presOf" srcId="{92BF3E55-B741-794F-8D22-A8CFDBB223AD}" destId="{D32F4329-402E-1741-A309-5D793FD81371}" srcOrd="1" destOrd="0" presId="urn:microsoft.com/office/officeart/2005/8/layout/hierarchy2"/>
    <dgm:cxn modelId="{E683F212-A293-D84D-A701-5F3E80EC1054}" type="presOf" srcId="{8645C31D-A0A3-4B46-AB4F-907989D2E9DB}" destId="{4B2F9A24-C1C7-B44C-AC26-4624ED93035A}" srcOrd="0" destOrd="0" presId="urn:microsoft.com/office/officeart/2005/8/layout/hierarchy2"/>
    <dgm:cxn modelId="{4B9D7092-43EE-8C46-AF76-840FBB2C664E}" srcId="{D762997A-82BE-554A-B87D-299CFEF0CD9B}" destId="{67BB10B0-E3FB-5D40-A2D1-16D9A4AA335F}" srcOrd="1" destOrd="0" parTransId="{06472449-2373-9647-8E88-9D2537B57194}" sibTransId="{2EB4F77A-0DCD-B940-B412-A3E877C9D689}"/>
    <dgm:cxn modelId="{4CB5C481-4F54-554B-BD4F-EB75E17624E3}" type="presOf" srcId="{C2610306-C719-454B-97EC-7DFE3AD7CC6E}" destId="{6081615C-BFDC-1645-BC7D-0D1395B8B170}" srcOrd="1" destOrd="0" presId="urn:microsoft.com/office/officeart/2005/8/layout/hierarchy2"/>
    <dgm:cxn modelId="{FCF9E425-D1D2-F74F-9A27-FA1A3DAC65A0}" type="presOf" srcId="{BAA3771D-76E3-574E-9E78-3466F63C340C}" destId="{15F128BC-1509-DF43-858D-F20ECD581A22}" srcOrd="1" destOrd="0" presId="urn:microsoft.com/office/officeart/2005/8/layout/hierarchy2"/>
    <dgm:cxn modelId="{836A1165-3751-CC47-BAAF-EC8D0D678ACB}" type="presOf" srcId="{06472449-2373-9647-8E88-9D2537B57194}" destId="{E415CF20-AC3E-C34A-8519-2E8833BA85BC}" srcOrd="0" destOrd="0" presId="urn:microsoft.com/office/officeart/2005/8/layout/hierarchy2"/>
    <dgm:cxn modelId="{4B0730F8-24AC-5240-8B86-F6742447943A}" type="presOf" srcId="{D762997A-82BE-554A-B87D-299CFEF0CD9B}" destId="{96D68DCD-8473-F242-B391-D09430740AE1}" srcOrd="0" destOrd="0" presId="urn:microsoft.com/office/officeart/2005/8/layout/hierarchy2"/>
    <dgm:cxn modelId="{CE8F1C5D-BA56-F34D-B15F-C67B18ECCFD9}" type="presOf" srcId="{10605724-181F-484D-B850-9E52BD74F120}" destId="{A5A380D2-6966-3F46-A842-6DBAA4A31BDF}" srcOrd="0" destOrd="0" presId="urn:microsoft.com/office/officeart/2005/8/layout/hierarchy2"/>
    <dgm:cxn modelId="{9B6537EA-2134-FC46-92AB-2AE5FB19F247}" type="presOf" srcId="{8E870A32-58DB-6546-8FD5-2CE190133F6C}" destId="{44254886-E26F-DB4A-B71E-9062976ADA30}" srcOrd="0" destOrd="0" presId="urn:microsoft.com/office/officeart/2005/8/layout/hierarchy2"/>
    <dgm:cxn modelId="{014EE3C8-F015-F041-BDC0-FD2E8EF78A3B}" type="presOf" srcId="{C329C77C-15A6-8B42-A583-301754A25BA2}" destId="{04538424-4624-BF47-AC7D-A515BD04AA20}" srcOrd="0" destOrd="0" presId="urn:microsoft.com/office/officeart/2005/8/layout/hierarchy2"/>
    <dgm:cxn modelId="{175A3A42-CAB3-2442-B8E1-22A19B21988C}" type="presOf" srcId="{06472449-2373-9647-8E88-9D2537B57194}" destId="{649730EC-F95C-C244-AE2D-98219557C990}" srcOrd="1" destOrd="0" presId="urn:microsoft.com/office/officeart/2005/8/layout/hierarchy2"/>
    <dgm:cxn modelId="{5D128599-E7CB-3542-AB58-9FF3EE2A4FB7}" type="presOf" srcId="{19E5CDE9-EF8B-064E-9833-099F1575800E}" destId="{27E7A9CD-9CF8-C649-96DB-22700382C450}" srcOrd="0" destOrd="0" presId="urn:microsoft.com/office/officeart/2005/8/layout/hierarchy2"/>
    <dgm:cxn modelId="{A76EF07A-CA23-A640-8AD8-7D987B42DD1F}" type="presOf" srcId="{64680EF6-77A4-9149-B199-31C8F94ED230}" destId="{FA982FAD-E8F8-5240-8A16-C4F752FC0CE3}" srcOrd="0" destOrd="0" presId="urn:microsoft.com/office/officeart/2005/8/layout/hierarchy2"/>
    <dgm:cxn modelId="{86FD957B-388F-1546-9EAE-2801B22811BB}" type="presOf" srcId="{EA731CA6-6634-2042-946C-9989FF8929DC}" destId="{FD796EC4-1669-E44B-86E6-26B739519CAD}" srcOrd="0" destOrd="0" presId="urn:microsoft.com/office/officeart/2005/8/layout/hierarchy2"/>
    <dgm:cxn modelId="{6B500D22-936B-874B-B317-025031963EC4}" type="presOf" srcId="{E6D83A62-4414-B246-B2AE-BDEEE8DA3937}" destId="{D0A780E4-F5E7-7E4A-B1A7-9E82A4C0CB78}" srcOrd="0" destOrd="0" presId="urn:microsoft.com/office/officeart/2005/8/layout/hierarchy2"/>
    <dgm:cxn modelId="{1F643373-7B4F-BB48-BAC5-1DBECF6D9A74}" type="presOf" srcId="{6F57A850-A890-1948-9EBC-7FCBCCDB8145}" destId="{2E5A3382-DCBA-3843-93C2-BB82D21FFE91}" srcOrd="0" destOrd="0" presId="urn:microsoft.com/office/officeart/2005/8/layout/hierarchy2"/>
    <dgm:cxn modelId="{1C730AA4-C351-0D45-A457-F91EF09679A4}" srcId="{67BB10B0-E3FB-5D40-A2D1-16D9A4AA335F}" destId="{64680EF6-77A4-9149-B199-31C8F94ED230}" srcOrd="2" destOrd="0" parTransId="{EA731CA6-6634-2042-946C-9989FF8929DC}" sibTransId="{84B4296B-BF39-D34E-8A51-CE8289EE3D10}"/>
    <dgm:cxn modelId="{2248ECDC-6E64-7144-8583-E2CF2F8D74D7}" srcId="{D762997A-82BE-554A-B87D-299CFEF0CD9B}" destId="{0BA23BF6-8CBE-394C-8E55-7A5702F372A2}" srcOrd="0" destOrd="0" parTransId="{8E870A32-58DB-6546-8FD5-2CE190133F6C}" sibTransId="{4C1FAF1C-E401-2049-816D-EEE4F8558C28}"/>
    <dgm:cxn modelId="{155D306F-4E39-BD4B-A91C-D3DA25C349CA}" srcId="{A02438F6-31ED-B44B-A9D4-B79C8F9793F3}" destId="{D762997A-82BE-554A-B87D-299CFEF0CD9B}" srcOrd="0" destOrd="0" parTransId="{E78E1848-1ABA-6B42-9D07-FF098CA6E9D7}" sibTransId="{42298E33-7C41-B946-8575-AA0A6D12C1A7}"/>
    <dgm:cxn modelId="{625ACADA-65F9-B54F-9F0B-627E86534A96}" type="presOf" srcId="{0BA23BF6-8CBE-394C-8E55-7A5702F372A2}" destId="{F1687B0B-709C-1F47-9DB4-C658753D33D9}" srcOrd="0" destOrd="0" presId="urn:microsoft.com/office/officeart/2005/8/layout/hierarchy2"/>
    <dgm:cxn modelId="{BBE40DE0-1919-3649-AB0C-D1ECB17F3210}" srcId="{0BA23BF6-8CBE-394C-8E55-7A5702F372A2}" destId="{19E5CDE9-EF8B-064E-9833-099F1575800E}" srcOrd="1" destOrd="0" parTransId="{92BF3E55-B741-794F-8D22-A8CFDBB223AD}" sibTransId="{FCCE57EF-2E40-A842-BA7F-579067F4868A}"/>
    <dgm:cxn modelId="{B7CA1ECE-4E1A-0D4E-A0B8-8FDA0223BED6}" type="presOf" srcId="{5D72C573-A546-EC43-BDD2-499115615B2C}" destId="{07D2285D-4993-9C4F-BE5A-207539FDD9D0}" srcOrd="0" destOrd="0" presId="urn:microsoft.com/office/officeart/2005/8/layout/hierarchy2"/>
    <dgm:cxn modelId="{0B5D18B2-4C1B-B940-85A8-C68E91AA3AB7}" type="presParOf" srcId="{F451AF51-C898-8243-8EED-567138228760}" destId="{D72A8D0B-F20D-1F48-BDB4-A5D302838149}" srcOrd="0" destOrd="0" presId="urn:microsoft.com/office/officeart/2005/8/layout/hierarchy2"/>
    <dgm:cxn modelId="{9EDF11D8-99D6-D445-9979-0BAAB03AD513}" type="presParOf" srcId="{D72A8D0B-F20D-1F48-BDB4-A5D302838149}" destId="{96D68DCD-8473-F242-B391-D09430740AE1}" srcOrd="0" destOrd="0" presId="urn:microsoft.com/office/officeart/2005/8/layout/hierarchy2"/>
    <dgm:cxn modelId="{06C92CC3-0616-1D42-AC18-69FE41273C46}" type="presParOf" srcId="{D72A8D0B-F20D-1F48-BDB4-A5D302838149}" destId="{29960574-B0E8-6C4E-A907-022DF1DA7B5E}" srcOrd="1" destOrd="0" presId="urn:microsoft.com/office/officeart/2005/8/layout/hierarchy2"/>
    <dgm:cxn modelId="{BA176D51-F608-B24C-B52C-5DD6CE885E5D}" type="presParOf" srcId="{29960574-B0E8-6C4E-A907-022DF1DA7B5E}" destId="{44254886-E26F-DB4A-B71E-9062976ADA30}" srcOrd="0" destOrd="0" presId="urn:microsoft.com/office/officeart/2005/8/layout/hierarchy2"/>
    <dgm:cxn modelId="{380C621F-0271-A441-B969-6312405FE525}" type="presParOf" srcId="{44254886-E26F-DB4A-B71E-9062976ADA30}" destId="{22492EB2-E0CA-7640-849A-5A80A5028330}" srcOrd="0" destOrd="0" presId="urn:microsoft.com/office/officeart/2005/8/layout/hierarchy2"/>
    <dgm:cxn modelId="{BF319D64-F70D-E045-8F9C-47A05FDFAAAE}" type="presParOf" srcId="{29960574-B0E8-6C4E-A907-022DF1DA7B5E}" destId="{B073B752-6B6E-8D4C-9B00-483999D3CEB9}" srcOrd="1" destOrd="0" presId="urn:microsoft.com/office/officeart/2005/8/layout/hierarchy2"/>
    <dgm:cxn modelId="{9892DCFD-F9E3-F548-B6F5-1EB155762329}" type="presParOf" srcId="{B073B752-6B6E-8D4C-9B00-483999D3CEB9}" destId="{F1687B0B-709C-1F47-9DB4-C658753D33D9}" srcOrd="0" destOrd="0" presId="urn:microsoft.com/office/officeart/2005/8/layout/hierarchy2"/>
    <dgm:cxn modelId="{884F7BFE-EE55-044D-B095-95F21EA1165A}" type="presParOf" srcId="{B073B752-6B6E-8D4C-9B00-483999D3CEB9}" destId="{4C53BDC3-9C09-2440-B2DF-D6119D965B47}" srcOrd="1" destOrd="0" presId="urn:microsoft.com/office/officeart/2005/8/layout/hierarchy2"/>
    <dgm:cxn modelId="{4D103147-D887-4949-8409-5A6887F22092}" type="presParOf" srcId="{4C53BDC3-9C09-2440-B2DF-D6119D965B47}" destId="{75C2D702-AA37-FB4D-936E-6D61124DDAF7}" srcOrd="0" destOrd="0" presId="urn:microsoft.com/office/officeart/2005/8/layout/hierarchy2"/>
    <dgm:cxn modelId="{C9847A6D-A161-D14E-84F7-A0E2BE26202A}" type="presParOf" srcId="{75C2D702-AA37-FB4D-936E-6D61124DDAF7}" destId="{6081615C-BFDC-1645-BC7D-0D1395B8B170}" srcOrd="0" destOrd="0" presId="urn:microsoft.com/office/officeart/2005/8/layout/hierarchy2"/>
    <dgm:cxn modelId="{93169614-5E3D-C646-8D17-1EC937CE4274}" type="presParOf" srcId="{4C53BDC3-9C09-2440-B2DF-D6119D965B47}" destId="{C76498A5-1A8D-344A-A586-97693CBD6A7C}" srcOrd="1" destOrd="0" presId="urn:microsoft.com/office/officeart/2005/8/layout/hierarchy2"/>
    <dgm:cxn modelId="{B3D18567-7C60-8F45-980A-8853104CD99D}" type="presParOf" srcId="{C76498A5-1A8D-344A-A586-97693CBD6A7C}" destId="{EB63D2FC-012E-EA4F-AFB6-A1C8A0F9B86F}" srcOrd="0" destOrd="0" presId="urn:microsoft.com/office/officeart/2005/8/layout/hierarchy2"/>
    <dgm:cxn modelId="{F2A9CE72-C255-594E-ACF4-54734A48B4B4}" type="presParOf" srcId="{C76498A5-1A8D-344A-A586-97693CBD6A7C}" destId="{7DB44196-C350-5A43-8C9D-0E3B11FA89E9}" srcOrd="1" destOrd="0" presId="urn:microsoft.com/office/officeart/2005/8/layout/hierarchy2"/>
    <dgm:cxn modelId="{EEABA50B-939C-1148-8D93-36F19AA2226E}" type="presParOf" srcId="{4C53BDC3-9C09-2440-B2DF-D6119D965B47}" destId="{F9EBD651-2689-0941-B1CB-142901933176}" srcOrd="2" destOrd="0" presId="urn:microsoft.com/office/officeart/2005/8/layout/hierarchy2"/>
    <dgm:cxn modelId="{85F198BC-52AC-F445-90FC-AE031EC5C4A8}" type="presParOf" srcId="{F9EBD651-2689-0941-B1CB-142901933176}" destId="{D32F4329-402E-1741-A309-5D793FD81371}" srcOrd="0" destOrd="0" presId="urn:microsoft.com/office/officeart/2005/8/layout/hierarchy2"/>
    <dgm:cxn modelId="{F0C00F81-C81E-B744-8799-A108B4E18FCC}" type="presParOf" srcId="{4C53BDC3-9C09-2440-B2DF-D6119D965B47}" destId="{0A4D64A5-FCCF-AD4E-9000-20EF9071C38A}" srcOrd="3" destOrd="0" presId="urn:microsoft.com/office/officeart/2005/8/layout/hierarchy2"/>
    <dgm:cxn modelId="{7074A8BF-C0EA-A24C-9CF0-0DC59E3CDCEA}" type="presParOf" srcId="{0A4D64A5-FCCF-AD4E-9000-20EF9071C38A}" destId="{27E7A9CD-9CF8-C649-96DB-22700382C450}" srcOrd="0" destOrd="0" presId="urn:microsoft.com/office/officeart/2005/8/layout/hierarchy2"/>
    <dgm:cxn modelId="{0A2BE3AC-0B09-B64D-8DC9-FBFAB38A6525}" type="presParOf" srcId="{0A4D64A5-FCCF-AD4E-9000-20EF9071C38A}" destId="{597CC3C4-5481-4A4D-971D-A52B576F68F8}" srcOrd="1" destOrd="0" presId="urn:microsoft.com/office/officeart/2005/8/layout/hierarchy2"/>
    <dgm:cxn modelId="{E81681B9-54EC-B14D-B72B-1B3AA29043A1}" type="presParOf" srcId="{4C53BDC3-9C09-2440-B2DF-D6119D965B47}" destId="{4C4B87D9-A80C-BF46-AA0F-C3E076A089AB}" srcOrd="4" destOrd="0" presId="urn:microsoft.com/office/officeart/2005/8/layout/hierarchy2"/>
    <dgm:cxn modelId="{77381911-AD51-D24E-8766-4264B594CF49}" type="presParOf" srcId="{4C4B87D9-A80C-BF46-AA0F-C3E076A089AB}" destId="{EEBD190C-D0D6-7545-A3BC-38C1C783C05C}" srcOrd="0" destOrd="0" presId="urn:microsoft.com/office/officeart/2005/8/layout/hierarchy2"/>
    <dgm:cxn modelId="{DB9CC24F-910D-ED4A-BE38-5A187603BBAE}" type="presParOf" srcId="{4C53BDC3-9C09-2440-B2DF-D6119D965B47}" destId="{B25FDA09-9FAF-094F-BC98-E5012CF88C2F}" srcOrd="5" destOrd="0" presId="urn:microsoft.com/office/officeart/2005/8/layout/hierarchy2"/>
    <dgm:cxn modelId="{CF73A5D0-9360-404B-A93F-4DA66F9D197C}" type="presParOf" srcId="{B25FDA09-9FAF-094F-BC98-E5012CF88C2F}" destId="{49006D66-3C89-B04A-B4F2-D0BB8D212389}" srcOrd="0" destOrd="0" presId="urn:microsoft.com/office/officeart/2005/8/layout/hierarchy2"/>
    <dgm:cxn modelId="{356A40EE-F313-5747-A45F-0B695B496366}" type="presParOf" srcId="{B25FDA09-9FAF-094F-BC98-E5012CF88C2F}" destId="{1B4D072F-4AA5-0143-94F3-9AAA34367179}" srcOrd="1" destOrd="0" presId="urn:microsoft.com/office/officeart/2005/8/layout/hierarchy2"/>
    <dgm:cxn modelId="{F9ADB715-A928-4E4E-AB71-50FB7EBFC436}" type="presParOf" srcId="{4C53BDC3-9C09-2440-B2DF-D6119D965B47}" destId="{7B2EA15F-8E40-7040-8DDA-B1AAEE0249E0}" srcOrd="6" destOrd="0" presId="urn:microsoft.com/office/officeart/2005/8/layout/hierarchy2"/>
    <dgm:cxn modelId="{71C0FA10-BB8F-044E-B21D-6BD2D050E763}" type="presParOf" srcId="{7B2EA15F-8E40-7040-8DDA-B1AAEE0249E0}" destId="{9C6B5762-5B82-D246-AD35-C7836F5D07A9}" srcOrd="0" destOrd="0" presId="urn:microsoft.com/office/officeart/2005/8/layout/hierarchy2"/>
    <dgm:cxn modelId="{04A53BB2-C6D2-214C-86DC-EBD6B86D8273}" type="presParOf" srcId="{4C53BDC3-9C09-2440-B2DF-D6119D965B47}" destId="{86441C98-5A89-AA40-B6DD-2AEB0D14764D}" srcOrd="7" destOrd="0" presId="urn:microsoft.com/office/officeart/2005/8/layout/hierarchy2"/>
    <dgm:cxn modelId="{5E836484-106C-CA4D-BBE3-9E0BCCF2243B}" type="presParOf" srcId="{86441C98-5A89-AA40-B6DD-2AEB0D14764D}" destId="{BC4C063A-A276-6D4E-BAF2-9A8629011566}" srcOrd="0" destOrd="0" presId="urn:microsoft.com/office/officeart/2005/8/layout/hierarchy2"/>
    <dgm:cxn modelId="{A4902C1E-975A-544D-BF10-99C169FE654C}" type="presParOf" srcId="{86441C98-5A89-AA40-B6DD-2AEB0D14764D}" destId="{04844854-50DE-1347-9513-02C6EA5CE954}" srcOrd="1" destOrd="0" presId="urn:microsoft.com/office/officeart/2005/8/layout/hierarchy2"/>
    <dgm:cxn modelId="{DF1C8A1F-CB35-ED42-BD5D-D3698C67EC51}" type="presParOf" srcId="{04844854-50DE-1347-9513-02C6EA5CE954}" destId="{07D2285D-4993-9C4F-BE5A-207539FDD9D0}" srcOrd="0" destOrd="0" presId="urn:microsoft.com/office/officeart/2005/8/layout/hierarchy2"/>
    <dgm:cxn modelId="{3BCEF220-AD85-EC4B-8403-A3D806679CC5}" type="presParOf" srcId="{07D2285D-4993-9C4F-BE5A-207539FDD9D0}" destId="{78123730-5E5C-E74F-97EE-D7FA4A968CE1}" srcOrd="0" destOrd="0" presId="urn:microsoft.com/office/officeart/2005/8/layout/hierarchy2"/>
    <dgm:cxn modelId="{AF4898A3-985B-1D4B-A85D-664B1ADC5FEF}" type="presParOf" srcId="{04844854-50DE-1347-9513-02C6EA5CE954}" destId="{580963BD-E511-0A44-AA9B-95EB2BD158B2}" srcOrd="1" destOrd="0" presId="urn:microsoft.com/office/officeart/2005/8/layout/hierarchy2"/>
    <dgm:cxn modelId="{875C5ACF-D457-5F4E-92F3-68F1F6004583}" type="presParOf" srcId="{580963BD-E511-0A44-AA9B-95EB2BD158B2}" destId="{ED6F9593-FF6A-A442-BCD4-8673B4DF55CF}" srcOrd="0" destOrd="0" presId="urn:microsoft.com/office/officeart/2005/8/layout/hierarchy2"/>
    <dgm:cxn modelId="{3E61C3B4-80F8-6D46-BF18-2170FB7BE6CF}" type="presParOf" srcId="{580963BD-E511-0A44-AA9B-95EB2BD158B2}" destId="{82AFFBDE-DF8C-D544-820B-AE873701DA48}" srcOrd="1" destOrd="0" presId="urn:microsoft.com/office/officeart/2005/8/layout/hierarchy2"/>
    <dgm:cxn modelId="{2F621EA1-ECCA-AB4F-938D-BB8C20BF9C45}" type="presParOf" srcId="{04844854-50DE-1347-9513-02C6EA5CE954}" destId="{A5A380D2-6966-3F46-A842-6DBAA4A31BDF}" srcOrd="2" destOrd="0" presId="urn:microsoft.com/office/officeart/2005/8/layout/hierarchy2"/>
    <dgm:cxn modelId="{CF818196-2E5E-A24F-AF34-26568A581978}" type="presParOf" srcId="{A5A380D2-6966-3F46-A842-6DBAA4A31BDF}" destId="{51E029AB-EB60-C44D-A7FC-5FAC15CF88C8}" srcOrd="0" destOrd="0" presId="urn:microsoft.com/office/officeart/2005/8/layout/hierarchy2"/>
    <dgm:cxn modelId="{D189AB89-2754-5342-9731-050D318B259A}" type="presParOf" srcId="{04844854-50DE-1347-9513-02C6EA5CE954}" destId="{F3BE9386-1051-8E4B-B8A3-B7DAFB18BAE0}" srcOrd="3" destOrd="0" presId="urn:microsoft.com/office/officeart/2005/8/layout/hierarchy2"/>
    <dgm:cxn modelId="{04E2D080-2C76-EC49-BA01-37378D69236B}" type="presParOf" srcId="{F3BE9386-1051-8E4B-B8A3-B7DAFB18BAE0}" destId="{2E5A3382-DCBA-3843-93C2-BB82D21FFE91}" srcOrd="0" destOrd="0" presId="urn:microsoft.com/office/officeart/2005/8/layout/hierarchy2"/>
    <dgm:cxn modelId="{0BB2D37C-C841-A649-BC8D-18108D312B6F}" type="presParOf" srcId="{F3BE9386-1051-8E4B-B8A3-B7DAFB18BAE0}" destId="{9C0A28CA-3AA7-634B-9214-67D30B61AFBF}" srcOrd="1" destOrd="0" presId="urn:microsoft.com/office/officeart/2005/8/layout/hierarchy2"/>
    <dgm:cxn modelId="{2F7AF78A-BAEF-E84D-B42C-E8A008D95FF9}" type="presParOf" srcId="{29960574-B0E8-6C4E-A907-022DF1DA7B5E}" destId="{E415CF20-AC3E-C34A-8519-2E8833BA85BC}" srcOrd="2" destOrd="0" presId="urn:microsoft.com/office/officeart/2005/8/layout/hierarchy2"/>
    <dgm:cxn modelId="{1EE458C5-7C9C-554A-A9DA-883EA43DBE58}" type="presParOf" srcId="{E415CF20-AC3E-C34A-8519-2E8833BA85BC}" destId="{649730EC-F95C-C244-AE2D-98219557C990}" srcOrd="0" destOrd="0" presId="urn:microsoft.com/office/officeart/2005/8/layout/hierarchy2"/>
    <dgm:cxn modelId="{1F2A8CE4-8964-7F48-A504-BEC432F39D96}" type="presParOf" srcId="{29960574-B0E8-6C4E-A907-022DF1DA7B5E}" destId="{C7A6100A-9CE2-0B4C-A01F-65CE5AC8CCBB}" srcOrd="3" destOrd="0" presId="urn:microsoft.com/office/officeart/2005/8/layout/hierarchy2"/>
    <dgm:cxn modelId="{25467EB9-6577-2440-960A-4D288F628916}" type="presParOf" srcId="{C7A6100A-9CE2-0B4C-A01F-65CE5AC8CCBB}" destId="{9292A52E-F3C1-8F43-9F0E-0DCE46FE3208}" srcOrd="0" destOrd="0" presId="urn:microsoft.com/office/officeart/2005/8/layout/hierarchy2"/>
    <dgm:cxn modelId="{CDDA1F25-CBBF-B643-BFBF-734F89D21219}" type="presParOf" srcId="{C7A6100A-9CE2-0B4C-A01F-65CE5AC8CCBB}" destId="{F552816E-F5A6-1745-B5AE-0B7F72FA88B9}" srcOrd="1" destOrd="0" presId="urn:microsoft.com/office/officeart/2005/8/layout/hierarchy2"/>
    <dgm:cxn modelId="{81B2D6EC-DA6A-984E-8CFB-D2D868ED25AC}" type="presParOf" srcId="{F552816E-F5A6-1745-B5AE-0B7F72FA88B9}" destId="{04538424-4624-BF47-AC7D-A515BD04AA20}" srcOrd="0" destOrd="0" presId="urn:microsoft.com/office/officeart/2005/8/layout/hierarchy2"/>
    <dgm:cxn modelId="{6291BA02-3CFA-F94B-A4D4-B10E302C2D93}" type="presParOf" srcId="{04538424-4624-BF47-AC7D-A515BD04AA20}" destId="{50F6367A-FC60-644A-966C-210DADFA589B}" srcOrd="0" destOrd="0" presId="urn:microsoft.com/office/officeart/2005/8/layout/hierarchy2"/>
    <dgm:cxn modelId="{021027A5-EF0A-A445-A65C-4E4D6CA78AA5}" type="presParOf" srcId="{F552816E-F5A6-1745-B5AE-0B7F72FA88B9}" destId="{ED68167F-7E5B-204B-8077-1EA20D069693}" srcOrd="1" destOrd="0" presId="urn:microsoft.com/office/officeart/2005/8/layout/hierarchy2"/>
    <dgm:cxn modelId="{D01BE4A1-BADC-224A-90FD-B1BFBB8A9E2A}" type="presParOf" srcId="{ED68167F-7E5B-204B-8077-1EA20D069693}" destId="{D0A780E4-F5E7-7E4A-B1A7-9E82A4C0CB78}" srcOrd="0" destOrd="0" presId="urn:microsoft.com/office/officeart/2005/8/layout/hierarchy2"/>
    <dgm:cxn modelId="{90875F3C-7CA0-514B-919B-77BDA3FBA11C}" type="presParOf" srcId="{ED68167F-7E5B-204B-8077-1EA20D069693}" destId="{410842E2-19DC-2644-A9B8-75AAD96659BF}" srcOrd="1" destOrd="0" presId="urn:microsoft.com/office/officeart/2005/8/layout/hierarchy2"/>
    <dgm:cxn modelId="{1542AEF1-F033-DF43-AD7E-49AB81D22F4C}" type="presParOf" srcId="{F552816E-F5A6-1745-B5AE-0B7F72FA88B9}" destId="{9363A09A-401F-8B4C-BE84-65123D70F1A9}" srcOrd="2" destOrd="0" presId="urn:microsoft.com/office/officeart/2005/8/layout/hierarchy2"/>
    <dgm:cxn modelId="{55A85495-EF08-D348-857F-9B340600FD58}" type="presParOf" srcId="{9363A09A-401F-8B4C-BE84-65123D70F1A9}" destId="{15F128BC-1509-DF43-858D-F20ECD581A22}" srcOrd="0" destOrd="0" presId="urn:microsoft.com/office/officeart/2005/8/layout/hierarchy2"/>
    <dgm:cxn modelId="{8329F379-9F89-6141-B089-5B8EDFFF876D}" type="presParOf" srcId="{F552816E-F5A6-1745-B5AE-0B7F72FA88B9}" destId="{E7D5C4FF-68A4-4A42-9FE3-43577CEBF80F}" srcOrd="3" destOrd="0" presId="urn:microsoft.com/office/officeart/2005/8/layout/hierarchy2"/>
    <dgm:cxn modelId="{7F6BB3C2-2442-A245-98CD-504642AE81D6}" type="presParOf" srcId="{E7D5C4FF-68A4-4A42-9FE3-43577CEBF80F}" destId="{4B2F9A24-C1C7-B44C-AC26-4624ED93035A}" srcOrd="0" destOrd="0" presId="urn:microsoft.com/office/officeart/2005/8/layout/hierarchy2"/>
    <dgm:cxn modelId="{29CBB1EA-F1E6-2847-A1EB-EE7F434261F9}" type="presParOf" srcId="{E7D5C4FF-68A4-4A42-9FE3-43577CEBF80F}" destId="{D91CC9FD-1B4D-E245-A7A4-4085F409D7CD}" srcOrd="1" destOrd="0" presId="urn:microsoft.com/office/officeart/2005/8/layout/hierarchy2"/>
    <dgm:cxn modelId="{6D89CC70-4AA6-184A-BCFE-1BFE9C02E103}" type="presParOf" srcId="{F552816E-F5A6-1745-B5AE-0B7F72FA88B9}" destId="{FD796EC4-1669-E44B-86E6-26B739519CAD}" srcOrd="4" destOrd="0" presId="urn:microsoft.com/office/officeart/2005/8/layout/hierarchy2"/>
    <dgm:cxn modelId="{F612C1A0-9517-9245-AB8C-1D0FD3813657}" type="presParOf" srcId="{FD796EC4-1669-E44B-86E6-26B739519CAD}" destId="{2885890E-2715-2F45-A819-057804EB6767}" srcOrd="0" destOrd="0" presId="urn:microsoft.com/office/officeart/2005/8/layout/hierarchy2"/>
    <dgm:cxn modelId="{F2AB706F-1BDA-0841-B99B-EEF1939FFD3F}" type="presParOf" srcId="{F552816E-F5A6-1745-B5AE-0B7F72FA88B9}" destId="{414DC4E9-FA14-2846-B3BB-F231207B6DB2}" srcOrd="5" destOrd="0" presId="urn:microsoft.com/office/officeart/2005/8/layout/hierarchy2"/>
    <dgm:cxn modelId="{E9FD46D6-6293-8544-ACD5-47F6F578CE22}" type="presParOf" srcId="{414DC4E9-FA14-2846-B3BB-F231207B6DB2}" destId="{FA982FAD-E8F8-5240-8A16-C4F752FC0CE3}" srcOrd="0" destOrd="0" presId="urn:microsoft.com/office/officeart/2005/8/layout/hierarchy2"/>
    <dgm:cxn modelId="{268AAA79-DAC1-BE4C-B21B-7627480FA2AD}" type="presParOf" srcId="{414DC4E9-FA14-2846-B3BB-F231207B6DB2}" destId="{4AE5A7C3-CB6D-164F-93F7-33CCAABC142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She</a:t>
          </a:r>
          <a:r>
            <a:rPr lang="en-US" baseline="0" dirty="0" smtClean="0"/>
            <a:t> sang.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(She) (sang)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(She)</a:t>
          </a:r>
          <a:r>
            <a:rPr lang="en-US" baseline="0" dirty="0" smtClean="0"/>
            <a:t> (sang)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2"/>
      <dgm:spPr/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2"/>
      <dgm:spPr/>
    </dgm:pt>
    <dgm:pt modelId="{242F4390-414D-784F-8355-4275693C1C08}" type="pres">
      <dgm:prSet presAssocID="{686A8122-5FF7-634E-A402-8009F2A91ECC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2"/>
      <dgm:spPr/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2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3"/>
      <dgm:spPr/>
    </dgm:pt>
    <dgm:pt modelId="{B685C599-C5C7-F946-B021-3DA061BEB014}" type="pres">
      <dgm:prSet presAssocID="{CAE5135A-5807-454C-8C7E-59193D6154D7}" presName="bgRectTx" presStyleLbl="bgShp" presStyleIdx="0" presStyleCnt="3">
        <dgm:presLayoutVars>
          <dgm:bulletEnabled val="1"/>
        </dgm:presLayoutVars>
      </dgm:prSet>
      <dgm:spPr/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3"/>
      <dgm:spPr/>
    </dgm:pt>
    <dgm:pt modelId="{5A21071B-CE82-CF41-95C1-FFAFE2FC4D2A}" type="pres">
      <dgm:prSet presAssocID="{FACD0111-F574-AC48-8549-6DBC40C86C84}" presName="bgRectTx" presStyleLbl="bgShp" presStyleIdx="1" presStyleCnt="3">
        <dgm:presLayoutVars>
          <dgm:bulletEnabled val="1"/>
        </dgm:presLayoutVars>
      </dgm:prSet>
      <dgm:spPr/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3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21A1F3-331A-E447-B9F9-5B7E39EE53B4}" type="presOf" srcId="{E2DF9A1E-F006-B44E-8341-4B0708191304}" destId="{B03931E8-069C-174D-834B-1CFDA0B3A0C0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1309230C-53A7-9A41-8100-852BE791F9AD}" type="presOf" srcId="{E2DF9A1E-F006-B44E-8341-4B0708191304}" destId="{2C009CF3-DC36-4543-9C38-11ACDBFDD9BA}" srcOrd="1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07C3DAD8-7105-AE41-8DBF-3467C0351BE5}" type="presOf" srcId="{29F3DC6B-03F9-C041-8F78-BAB4217E7B5D}" destId="{98B6F7AA-BB8D-C148-86D9-76EC5BCA41A2}" srcOrd="0" destOrd="0" presId="urn:microsoft.com/office/officeart/2005/8/layout/hierarchy6"/>
    <dgm:cxn modelId="{4A9C85C2-0FD6-D64C-90C2-F78A070D31D1}" type="presOf" srcId="{CAE5135A-5807-454C-8C7E-59193D6154D7}" destId="{55885370-CA1B-E241-A1E2-3EF0F883562D}" srcOrd="0" destOrd="0" presId="urn:microsoft.com/office/officeart/2005/8/layout/hierarchy6"/>
    <dgm:cxn modelId="{ADB86143-CE15-ED42-B11B-C89478294ACB}" type="presOf" srcId="{FACD0111-F574-AC48-8549-6DBC40C86C84}" destId="{5A21071B-CE82-CF41-95C1-FFAFE2FC4D2A}" srcOrd="1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A10FD234-DDE7-A54D-B2A7-4D8B5A0D4643}" type="presOf" srcId="{C49C81F5-E923-9E40-944C-93D563FE0B99}" destId="{AEB130C0-DDD5-7344-823E-584236DC4587}" srcOrd="0" destOrd="0" presId="urn:microsoft.com/office/officeart/2005/8/layout/hierarchy6"/>
    <dgm:cxn modelId="{A6D17AB6-62BE-5D42-83C3-2107E7CC64A3}" type="presOf" srcId="{CC01C536-53B6-EA4A-B699-F80C78284651}" destId="{BB42B081-923C-BB4D-8209-85317E5EE9B2}" srcOrd="0" destOrd="0" presId="urn:microsoft.com/office/officeart/2005/8/layout/hierarchy6"/>
    <dgm:cxn modelId="{C2177753-7CA8-854B-BAE3-BFE0B8FC4D27}" type="presOf" srcId="{30F1DA97-0D5E-9D43-BA2F-FF555C44E484}" destId="{C3F21B1D-22BC-644A-A9B4-837AFFD9AE80}" srcOrd="0" destOrd="0" presId="urn:microsoft.com/office/officeart/2005/8/layout/hierarchy6"/>
    <dgm:cxn modelId="{72405288-B3E9-5D41-AA45-0B80A45E09D9}" type="presOf" srcId="{19E756BD-CBED-FF4A-B6E7-F4EE7B5ABA57}" destId="{A231D750-E2DA-5440-8FB6-CCDFD116ADBA}" srcOrd="0" destOrd="0" presId="urn:microsoft.com/office/officeart/2005/8/layout/hierarchy6"/>
    <dgm:cxn modelId="{C8285383-3E98-F84B-A29F-7BF141E36B64}" type="presOf" srcId="{E86D9257-A1DC-3245-838B-0B7C18DCE911}" destId="{A542FD58-16A8-3E47-A879-EB0FDAF2ABA2}" srcOrd="0" destOrd="0" presId="urn:microsoft.com/office/officeart/2005/8/layout/hierarchy6"/>
    <dgm:cxn modelId="{0FF0475D-6B27-7948-81B7-0D668A4924BC}" type="presOf" srcId="{CAE5135A-5807-454C-8C7E-59193D6154D7}" destId="{B685C599-C5C7-F946-B021-3DA061BEB014}" srcOrd="1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F1BA7CA2-5D99-4A49-B54D-BE6C0CE95AEC}" type="presOf" srcId="{686A8122-5FF7-634E-A402-8009F2A91ECC}" destId="{46CF7DFD-25BB-0440-BB6C-1E87F6365B96}" srcOrd="0" destOrd="0" presId="urn:microsoft.com/office/officeart/2005/8/layout/hierarchy6"/>
    <dgm:cxn modelId="{63A5F974-12AE-2942-9FF8-EE656B3D54D8}" type="presOf" srcId="{203ED1DF-B161-3941-BF10-791A2B3AE5F0}" destId="{11FA9306-8DAB-7843-97BB-FE4D9C9954DF}" srcOrd="0" destOrd="0" presId="urn:microsoft.com/office/officeart/2005/8/layout/hierarchy6"/>
    <dgm:cxn modelId="{56294B05-8810-164A-B106-A1D5FC23520B}" type="presOf" srcId="{9233DE9E-1A24-FD4B-A545-B05B7597A7B6}" destId="{24EA7176-A8C1-7A42-BCBB-3F05850AC611}" srcOrd="0" destOrd="0" presId="urn:microsoft.com/office/officeart/2005/8/layout/hierarchy6"/>
    <dgm:cxn modelId="{344BDD85-981B-1F42-A866-9D8E015E7930}" type="presOf" srcId="{FACD0111-F574-AC48-8549-6DBC40C86C84}" destId="{BD5200FB-E8FB-EF40-9EC6-B49963CBB825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D0EDFEA6-00DD-E144-A577-229165686220}" type="presOf" srcId="{476233BA-E250-AD4C-ADD3-D62191F1076B}" destId="{13B4D2C0-143B-E44D-A805-0BED439EF1DF}" srcOrd="0" destOrd="0" presId="urn:microsoft.com/office/officeart/2005/8/layout/hierarchy6"/>
    <dgm:cxn modelId="{7D6FE159-351D-1F4A-93DF-6484BA910CC4}" type="presParOf" srcId="{A542FD58-16A8-3E47-A879-EB0FDAF2ABA2}" destId="{854FA7A9-AC06-A042-8596-F18542B75260}" srcOrd="0" destOrd="0" presId="urn:microsoft.com/office/officeart/2005/8/layout/hierarchy6"/>
    <dgm:cxn modelId="{0BA76CA6-C713-3046-95C6-C6EFEB53CEB2}" type="presParOf" srcId="{854FA7A9-AC06-A042-8596-F18542B75260}" destId="{06D636A6-62FC-AF48-B1E1-37407796EC8E}" srcOrd="0" destOrd="0" presId="urn:microsoft.com/office/officeart/2005/8/layout/hierarchy6"/>
    <dgm:cxn modelId="{104B3097-4BC6-C345-B6FF-AE9118E24322}" type="presParOf" srcId="{854FA7A9-AC06-A042-8596-F18542B75260}" destId="{2F4FACE9-2445-6248-B42F-16572BE3F241}" srcOrd="1" destOrd="0" presId="urn:microsoft.com/office/officeart/2005/8/layout/hierarchy6"/>
    <dgm:cxn modelId="{6BE1EDD8-D8C0-B548-96B1-6890DD40EE13}" type="presParOf" srcId="{2F4FACE9-2445-6248-B42F-16572BE3F241}" destId="{A9A81E3E-7E46-4444-A45D-6B4866EE125C}" srcOrd="0" destOrd="0" presId="urn:microsoft.com/office/officeart/2005/8/layout/hierarchy6"/>
    <dgm:cxn modelId="{7230617A-6109-6A40-90F7-1C39C9FABD29}" type="presParOf" srcId="{A9A81E3E-7E46-4444-A45D-6B4866EE125C}" destId="{13B4D2C0-143B-E44D-A805-0BED439EF1DF}" srcOrd="0" destOrd="0" presId="urn:microsoft.com/office/officeart/2005/8/layout/hierarchy6"/>
    <dgm:cxn modelId="{557C7434-55DB-D54D-987D-96228B46D434}" type="presParOf" srcId="{A9A81E3E-7E46-4444-A45D-6B4866EE125C}" destId="{D66547B3-4CC6-7548-A3CC-A613F7B06080}" srcOrd="1" destOrd="0" presId="urn:microsoft.com/office/officeart/2005/8/layout/hierarchy6"/>
    <dgm:cxn modelId="{D45AB058-8848-0E41-9435-6D66530703B9}" type="presParOf" srcId="{D66547B3-4CC6-7548-A3CC-A613F7B06080}" destId="{C3F21B1D-22BC-644A-A9B4-837AFFD9AE80}" srcOrd="0" destOrd="0" presId="urn:microsoft.com/office/officeart/2005/8/layout/hierarchy6"/>
    <dgm:cxn modelId="{18412997-ED2B-8846-89BE-F4BC95F33F6A}" type="presParOf" srcId="{D66547B3-4CC6-7548-A3CC-A613F7B06080}" destId="{BBD188ED-C944-3A4E-BE3B-DD249FFF43D9}" srcOrd="1" destOrd="0" presId="urn:microsoft.com/office/officeart/2005/8/layout/hierarchy6"/>
    <dgm:cxn modelId="{B6925304-9436-AF43-868C-D150358754F7}" type="presParOf" srcId="{BBD188ED-C944-3A4E-BE3B-DD249FFF43D9}" destId="{24EA7176-A8C1-7A42-BCBB-3F05850AC611}" srcOrd="0" destOrd="0" presId="urn:microsoft.com/office/officeart/2005/8/layout/hierarchy6"/>
    <dgm:cxn modelId="{AB8F9E36-F398-F440-A10B-ED0CB210807D}" type="presParOf" srcId="{BBD188ED-C944-3A4E-BE3B-DD249FFF43D9}" destId="{16860101-8A72-CC43-9D50-D41F7E1D358F}" srcOrd="1" destOrd="0" presId="urn:microsoft.com/office/officeart/2005/8/layout/hierarchy6"/>
    <dgm:cxn modelId="{41DAAFB4-59A7-C74D-94F1-62133BDFBFEF}" type="presParOf" srcId="{16860101-8A72-CC43-9D50-D41F7E1D358F}" destId="{11FA9306-8DAB-7843-97BB-FE4D9C9954DF}" srcOrd="0" destOrd="0" presId="urn:microsoft.com/office/officeart/2005/8/layout/hierarchy6"/>
    <dgm:cxn modelId="{B09D0635-1C5A-8948-993B-FE5ED57171A2}" type="presParOf" srcId="{16860101-8A72-CC43-9D50-D41F7E1D358F}" destId="{1B3029E8-CB1C-7348-8D59-30694B7092D4}" srcOrd="1" destOrd="0" presId="urn:microsoft.com/office/officeart/2005/8/layout/hierarchy6"/>
    <dgm:cxn modelId="{DD141971-EADD-4348-925D-9CA99B68FE2C}" type="presParOf" srcId="{1B3029E8-CB1C-7348-8D59-30694B7092D4}" destId="{46CF7DFD-25BB-0440-BB6C-1E87F6365B96}" srcOrd="0" destOrd="0" presId="urn:microsoft.com/office/officeart/2005/8/layout/hierarchy6"/>
    <dgm:cxn modelId="{20D9AC5A-EBF5-614F-8AF6-46AE57826669}" type="presParOf" srcId="{1B3029E8-CB1C-7348-8D59-30694B7092D4}" destId="{242F4390-414D-784F-8355-4275693C1C08}" srcOrd="1" destOrd="0" presId="urn:microsoft.com/office/officeart/2005/8/layout/hierarchy6"/>
    <dgm:cxn modelId="{1EAB0275-4CA9-C140-830D-AF1A1DF97836}" type="presParOf" srcId="{D66547B3-4CC6-7548-A3CC-A613F7B06080}" destId="{BB42B081-923C-BB4D-8209-85317E5EE9B2}" srcOrd="2" destOrd="0" presId="urn:microsoft.com/office/officeart/2005/8/layout/hierarchy6"/>
    <dgm:cxn modelId="{4423C9C3-DE54-D14C-B7EE-C81A0B03BB9D}" type="presParOf" srcId="{D66547B3-4CC6-7548-A3CC-A613F7B06080}" destId="{9A481FEB-B472-764D-B79F-F5FE24D33D8C}" srcOrd="3" destOrd="0" presId="urn:microsoft.com/office/officeart/2005/8/layout/hierarchy6"/>
    <dgm:cxn modelId="{26288B95-686E-9B4D-A2C6-32545537D025}" type="presParOf" srcId="{9A481FEB-B472-764D-B79F-F5FE24D33D8C}" destId="{A231D750-E2DA-5440-8FB6-CCDFD116ADBA}" srcOrd="0" destOrd="0" presId="urn:microsoft.com/office/officeart/2005/8/layout/hierarchy6"/>
    <dgm:cxn modelId="{DB7F0FD9-FF4B-FF42-88FE-FB7E7C481884}" type="presParOf" srcId="{9A481FEB-B472-764D-B79F-F5FE24D33D8C}" destId="{3D558F44-6424-8B40-B101-0961456D83DE}" srcOrd="1" destOrd="0" presId="urn:microsoft.com/office/officeart/2005/8/layout/hierarchy6"/>
    <dgm:cxn modelId="{0EBB7849-671C-2445-8D63-A7F3466D0767}" type="presParOf" srcId="{3D558F44-6424-8B40-B101-0961456D83DE}" destId="{AEB130C0-DDD5-7344-823E-584236DC4587}" srcOrd="0" destOrd="0" presId="urn:microsoft.com/office/officeart/2005/8/layout/hierarchy6"/>
    <dgm:cxn modelId="{22E0A3D1-BABF-194D-8D04-1470F7071D19}" type="presParOf" srcId="{3D558F44-6424-8B40-B101-0961456D83DE}" destId="{DE057B1A-4CC7-4547-AB05-29ADA85C6F22}" srcOrd="1" destOrd="0" presId="urn:microsoft.com/office/officeart/2005/8/layout/hierarchy6"/>
    <dgm:cxn modelId="{43D76CE0-54C9-9F4B-8B3F-68DDA47CB26D}" type="presParOf" srcId="{DE057B1A-4CC7-4547-AB05-29ADA85C6F22}" destId="{98B6F7AA-BB8D-C148-86D9-76EC5BCA41A2}" srcOrd="0" destOrd="0" presId="urn:microsoft.com/office/officeart/2005/8/layout/hierarchy6"/>
    <dgm:cxn modelId="{5735DAC6-3D11-2B49-BAE8-C855649993BD}" type="presParOf" srcId="{DE057B1A-4CC7-4547-AB05-29ADA85C6F22}" destId="{FCE6979D-A4CF-894D-A4E0-17A6205DBA2F}" srcOrd="1" destOrd="0" presId="urn:microsoft.com/office/officeart/2005/8/layout/hierarchy6"/>
    <dgm:cxn modelId="{009B3F06-294E-0840-9B5A-0B8F7464D0FC}" type="presParOf" srcId="{A542FD58-16A8-3E47-A879-EB0FDAF2ABA2}" destId="{C255C96B-47E8-3C4C-9089-2D327C5F58BE}" srcOrd="1" destOrd="0" presId="urn:microsoft.com/office/officeart/2005/8/layout/hierarchy6"/>
    <dgm:cxn modelId="{C5A2A716-A4D9-CF4F-855E-3C63F1B377C6}" type="presParOf" srcId="{C255C96B-47E8-3C4C-9089-2D327C5F58BE}" destId="{07962D3F-EBA7-6A45-9DFF-1529AF4857C9}" srcOrd="0" destOrd="0" presId="urn:microsoft.com/office/officeart/2005/8/layout/hierarchy6"/>
    <dgm:cxn modelId="{8A8EB39C-1544-4546-903F-FBF1547B4805}" type="presParOf" srcId="{07962D3F-EBA7-6A45-9DFF-1529AF4857C9}" destId="{55885370-CA1B-E241-A1E2-3EF0F883562D}" srcOrd="0" destOrd="0" presId="urn:microsoft.com/office/officeart/2005/8/layout/hierarchy6"/>
    <dgm:cxn modelId="{89B90EFB-D096-2643-B131-9A5A5949428F}" type="presParOf" srcId="{07962D3F-EBA7-6A45-9DFF-1529AF4857C9}" destId="{B685C599-C5C7-F946-B021-3DA061BEB014}" srcOrd="1" destOrd="0" presId="urn:microsoft.com/office/officeart/2005/8/layout/hierarchy6"/>
    <dgm:cxn modelId="{582FCBCA-C23C-7F4D-BB68-8D4107495D51}" type="presParOf" srcId="{C255C96B-47E8-3C4C-9089-2D327C5F58BE}" destId="{034B361C-146E-864B-8E09-15EBC71D9D8C}" srcOrd="1" destOrd="0" presId="urn:microsoft.com/office/officeart/2005/8/layout/hierarchy6"/>
    <dgm:cxn modelId="{F86ECA0E-796C-3B41-9303-3330D1C16461}" type="presParOf" srcId="{034B361C-146E-864B-8E09-15EBC71D9D8C}" destId="{F7A777FF-2672-5F48-A2D0-13334EA774E0}" srcOrd="0" destOrd="0" presId="urn:microsoft.com/office/officeart/2005/8/layout/hierarchy6"/>
    <dgm:cxn modelId="{98BE1F4D-53F7-E047-95AF-913D966A6876}" type="presParOf" srcId="{C255C96B-47E8-3C4C-9089-2D327C5F58BE}" destId="{AC72EF03-50E9-5147-82F2-A01B6C8FFFDD}" srcOrd="2" destOrd="0" presId="urn:microsoft.com/office/officeart/2005/8/layout/hierarchy6"/>
    <dgm:cxn modelId="{2A51B075-C47F-5E4A-8220-9DD5A8B05218}" type="presParOf" srcId="{AC72EF03-50E9-5147-82F2-A01B6C8FFFDD}" destId="{BD5200FB-E8FB-EF40-9EC6-B49963CBB825}" srcOrd="0" destOrd="0" presId="urn:microsoft.com/office/officeart/2005/8/layout/hierarchy6"/>
    <dgm:cxn modelId="{8A88D1F2-1A62-C248-B44A-89670B2387DB}" type="presParOf" srcId="{AC72EF03-50E9-5147-82F2-A01B6C8FFFDD}" destId="{5A21071B-CE82-CF41-95C1-FFAFE2FC4D2A}" srcOrd="1" destOrd="0" presId="urn:microsoft.com/office/officeart/2005/8/layout/hierarchy6"/>
    <dgm:cxn modelId="{76E74C0A-F597-9F4C-A63F-25293B604C32}" type="presParOf" srcId="{C255C96B-47E8-3C4C-9089-2D327C5F58BE}" destId="{1EC2A607-989D-3D4E-807A-647041FDACA3}" srcOrd="3" destOrd="0" presId="urn:microsoft.com/office/officeart/2005/8/layout/hierarchy6"/>
    <dgm:cxn modelId="{A1B52AC2-69A2-FB44-B6A3-7D338333A54B}" type="presParOf" srcId="{1EC2A607-989D-3D4E-807A-647041FDACA3}" destId="{B5235BCB-B826-C541-A5FE-1EA5C6DC8367}" srcOrd="0" destOrd="0" presId="urn:microsoft.com/office/officeart/2005/8/layout/hierarchy6"/>
    <dgm:cxn modelId="{A6392AB3-DC78-2447-9D11-074F4714682D}" type="presParOf" srcId="{C255C96B-47E8-3C4C-9089-2D327C5F58BE}" destId="{D797F44E-3959-0841-83E3-E23A6402FE37}" srcOrd="4" destOrd="0" presId="urn:microsoft.com/office/officeart/2005/8/layout/hierarchy6"/>
    <dgm:cxn modelId="{2C7DFDB9-AFE9-0440-945E-CD4DE722D46F}" type="presParOf" srcId="{D797F44E-3959-0841-83E3-E23A6402FE37}" destId="{B03931E8-069C-174D-834B-1CFDA0B3A0C0}" srcOrd="0" destOrd="0" presId="urn:microsoft.com/office/officeart/2005/8/layout/hierarchy6"/>
    <dgm:cxn modelId="{E0528425-EC48-5E45-BE07-83CF787E830F}" type="presParOf" srcId="{D797F44E-3959-0841-83E3-E23A6402FE37}" destId="{2C009CF3-DC36-4543-9C38-11ACDBFDD9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The pretty</a:t>
          </a:r>
          <a:r>
            <a:rPr lang="en-US" baseline="0" dirty="0" smtClean="0"/>
            <a:t> woman sang beautifully.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(The pretty woman) (sang beautifully)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(The)</a:t>
          </a:r>
          <a:r>
            <a:rPr lang="en-US" baseline="0" dirty="0" smtClean="0"/>
            <a:t> (pretty) (woman) (sang) (beautifully)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02092EA-1483-3C4E-A81E-B314CE303938}">
      <dgm:prSet phldrT="[Text]"/>
      <dgm:spPr/>
      <dgm:t>
        <a:bodyPr/>
        <a:lstStyle/>
        <a:p>
          <a:r>
            <a:rPr lang="en-US" dirty="0" err="1" smtClean="0"/>
            <a:t>Adj</a:t>
          </a:r>
          <a:endParaRPr lang="en-US" dirty="0"/>
        </a:p>
      </dgm:t>
    </dgm:pt>
    <dgm:pt modelId="{6C3DB33B-A47F-CD4C-B2A3-3672E61BD773}" type="parTrans" cxnId="{53F0B4C6-A47E-5347-B62D-74E83637FB8E}">
      <dgm:prSet/>
      <dgm:spPr/>
      <dgm:t>
        <a:bodyPr/>
        <a:lstStyle/>
        <a:p>
          <a:endParaRPr lang="en-US"/>
        </a:p>
      </dgm:t>
    </dgm:pt>
    <dgm:pt modelId="{B178C01D-CAE9-2F4F-A951-BB32B2ADA55C}" type="sibTrans" cxnId="{53F0B4C6-A47E-5347-B62D-74E83637FB8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0B71149D-1A6D-4343-BC30-5EE43236F1F8}">
      <dgm:prSet phldrT="[Text]"/>
      <dgm:spPr/>
      <dgm:t>
        <a:bodyPr/>
        <a:lstStyle/>
        <a:p>
          <a:r>
            <a:rPr lang="en-US" dirty="0" err="1" smtClean="0"/>
            <a:t>Adv</a:t>
          </a:r>
          <a:endParaRPr lang="en-US" dirty="0"/>
        </a:p>
      </dgm:t>
    </dgm:pt>
    <dgm:pt modelId="{6CE97315-8B40-6B48-A37D-EBE4477979D4}" type="parTrans" cxnId="{9FAE1CC1-82A1-2D45-B290-C8AD749AE50D}">
      <dgm:prSet/>
      <dgm:spPr/>
      <dgm:t>
        <a:bodyPr/>
        <a:lstStyle/>
        <a:p>
          <a:endParaRPr lang="en-US"/>
        </a:p>
      </dgm:t>
    </dgm:pt>
    <dgm:pt modelId="{DB6BA8D0-F4E9-8D46-BA1C-1C7E666107EB}" type="sibTrans" cxnId="{9FAE1CC1-82A1-2D45-B290-C8AD749AE50D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5"/>
      <dgm:spPr/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5"/>
      <dgm:spPr/>
    </dgm:pt>
    <dgm:pt modelId="{242F4390-414D-784F-8355-4275693C1C08}" type="pres">
      <dgm:prSet presAssocID="{686A8122-5FF7-634E-A402-8009F2A91ECC}" presName="hierChild3" presStyleCnt="0"/>
      <dgm:spPr/>
    </dgm:pt>
    <dgm:pt modelId="{EAC846D1-0A22-5445-B1E0-E171EAC6344D}" type="pres">
      <dgm:prSet presAssocID="{6C3DB33B-A47F-CD4C-B2A3-3672E61BD773}" presName="Name19" presStyleLbl="parChTrans1D3" presStyleIdx="1" presStyleCnt="5"/>
      <dgm:spPr/>
    </dgm:pt>
    <dgm:pt modelId="{A145C414-0942-894B-8BF0-253F3306855E}" type="pres">
      <dgm:prSet presAssocID="{A02092EA-1483-3C4E-A81E-B314CE303938}" presName="Name21" presStyleCnt="0"/>
      <dgm:spPr/>
    </dgm:pt>
    <dgm:pt modelId="{91FA67CB-205A-0E42-BC53-5A7B3A624719}" type="pres">
      <dgm:prSet presAssocID="{A02092EA-1483-3C4E-A81E-B314CE303938}" presName="level2Shape" presStyleLbl="node3" presStyleIdx="1" presStyleCnt="5"/>
      <dgm:spPr/>
    </dgm:pt>
    <dgm:pt modelId="{4ACF870E-51A6-8344-9BE3-DFA5B3511894}" type="pres">
      <dgm:prSet presAssocID="{A02092EA-1483-3C4E-A81E-B314CE303938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2" presStyleCnt="5"/>
      <dgm:spPr/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2" presStyleCnt="5"/>
      <dgm:spPr/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3" presStyleCnt="5"/>
      <dgm:spPr/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3" presStyleCnt="5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60E759C6-A26C-A340-9ECD-ACB66335368D}" type="pres">
      <dgm:prSet presAssocID="{6CE97315-8B40-6B48-A37D-EBE4477979D4}" presName="Name19" presStyleLbl="parChTrans1D3" presStyleIdx="4" presStyleCnt="5"/>
      <dgm:spPr/>
    </dgm:pt>
    <dgm:pt modelId="{A21E6649-954C-FB4A-A7E6-A14AB64F34B1}" type="pres">
      <dgm:prSet presAssocID="{0B71149D-1A6D-4343-BC30-5EE43236F1F8}" presName="Name21" presStyleCnt="0"/>
      <dgm:spPr/>
    </dgm:pt>
    <dgm:pt modelId="{12F6E486-7053-2A46-B08C-4C72CDB989FF}" type="pres">
      <dgm:prSet presAssocID="{0B71149D-1A6D-4343-BC30-5EE43236F1F8}" presName="level2Shape" presStyleLbl="node3" presStyleIdx="4" presStyleCnt="5"/>
      <dgm:spPr/>
    </dgm:pt>
    <dgm:pt modelId="{A8BBCB18-8AD1-0A4C-8D3C-F92457185B72}" type="pres">
      <dgm:prSet presAssocID="{0B71149D-1A6D-4343-BC30-5EE43236F1F8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3"/>
      <dgm:spPr/>
    </dgm:pt>
    <dgm:pt modelId="{B685C599-C5C7-F946-B021-3DA061BEB014}" type="pres">
      <dgm:prSet presAssocID="{CAE5135A-5807-454C-8C7E-59193D6154D7}" presName="bgRectTx" presStyleLbl="bgShp" presStyleIdx="0" presStyleCnt="3">
        <dgm:presLayoutVars>
          <dgm:bulletEnabled val="1"/>
        </dgm:presLayoutVars>
      </dgm:prSet>
      <dgm:spPr/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3"/>
      <dgm:spPr/>
    </dgm:pt>
    <dgm:pt modelId="{5A21071B-CE82-CF41-95C1-FFAFE2FC4D2A}" type="pres">
      <dgm:prSet presAssocID="{FACD0111-F574-AC48-8549-6DBC40C86C84}" presName="bgRectTx" presStyleLbl="bgShp" presStyleIdx="1" presStyleCnt="3">
        <dgm:presLayoutVars>
          <dgm:bulletEnabled val="1"/>
        </dgm:presLayoutVars>
      </dgm:prSet>
      <dgm:spPr/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3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626424-86F7-D94B-A395-602CC3FF12E0}" type="presOf" srcId="{C49C81F5-E923-9E40-944C-93D563FE0B99}" destId="{AEB130C0-DDD5-7344-823E-584236DC4587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8824EC6A-A4A6-4542-96C2-E6644358C6D0}" type="presOf" srcId="{FACD0111-F574-AC48-8549-6DBC40C86C84}" destId="{BD5200FB-E8FB-EF40-9EC6-B49963CBB825}" srcOrd="0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2858D94D-8359-944B-8310-F9A5CF5693E9}" type="presOf" srcId="{CAE5135A-5807-454C-8C7E-59193D6154D7}" destId="{B685C599-C5C7-F946-B021-3DA061BEB014}" srcOrd="1" destOrd="0" presId="urn:microsoft.com/office/officeart/2005/8/layout/hierarchy6"/>
    <dgm:cxn modelId="{9A5E1632-9EC9-C042-9EE2-357296F09845}" type="presOf" srcId="{A02092EA-1483-3C4E-A81E-B314CE303938}" destId="{91FA67CB-205A-0E42-BC53-5A7B3A624719}" srcOrd="0" destOrd="0" presId="urn:microsoft.com/office/officeart/2005/8/layout/hierarchy6"/>
    <dgm:cxn modelId="{D23DA092-E6AE-9345-AA88-69B1C5304A86}" type="presOf" srcId="{9233DE9E-1A24-FD4B-A545-B05B7597A7B6}" destId="{24EA7176-A8C1-7A42-BCBB-3F05850AC611}" srcOrd="0" destOrd="0" presId="urn:microsoft.com/office/officeart/2005/8/layout/hierarchy6"/>
    <dgm:cxn modelId="{DA560698-C746-F442-8E0E-BC91019F1AEB}" type="presOf" srcId="{19E756BD-CBED-FF4A-B6E7-F4EE7B5ABA57}" destId="{A231D750-E2DA-5440-8FB6-CCDFD116ADBA}" srcOrd="0" destOrd="0" presId="urn:microsoft.com/office/officeart/2005/8/layout/hierarchy6"/>
    <dgm:cxn modelId="{979E2E1F-5338-4C40-AE04-98C84744CB12}" type="presOf" srcId="{476233BA-E250-AD4C-ADD3-D62191F1076B}" destId="{13B4D2C0-143B-E44D-A805-0BED439EF1DF}" srcOrd="0" destOrd="0" presId="urn:microsoft.com/office/officeart/2005/8/layout/hierarchy6"/>
    <dgm:cxn modelId="{53F0B4C6-A47E-5347-B62D-74E83637FB8E}" srcId="{9233DE9E-1A24-FD4B-A545-B05B7597A7B6}" destId="{A02092EA-1483-3C4E-A81E-B314CE303938}" srcOrd="1" destOrd="0" parTransId="{6C3DB33B-A47F-CD4C-B2A3-3672E61BD773}" sibTransId="{B178C01D-CAE9-2F4F-A951-BB32B2ADA55C}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2EF58866-3A25-B048-ADD4-EA49A17B7716}" type="presOf" srcId="{203ED1DF-B161-3941-BF10-791A2B3AE5F0}" destId="{11FA9306-8DAB-7843-97BB-FE4D9C9954DF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5C79CB78-8396-FE44-95DC-E86BC09BA596}" type="presOf" srcId="{CC01C536-53B6-EA4A-B699-F80C78284651}" destId="{BB42B081-923C-BB4D-8209-85317E5EE9B2}" srcOrd="0" destOrd="0" presId="urn:microsoft.com/office/officeart/2005/8/layout/hierarchy6"/>
    <dgm:cxn modelId="{B967690C-2E19-944E-B3CF-481A6F5EEF48}" type="presOf" srcId="{6C3DB33B-A47F-CD4C-B2A3-3672E61BD773}" destId="{EAC846D1-0A22-5445-B1E0-E171EAC6344D}" srcOrd="0" destOrd="0" presId="urn:microsoft.com/office/officeart/2005/8/layout/hierarchy6"/>
    <dgm:cxn modelId="{06C7DDA7-9DCD-4940-ADBD-E710697F6715}" type="presOf" srcId="{0B71149D-1A6D-4343-BC30-5EE43236F1F8}" destId="{12F6E486-7053-2A46-B08C-4C72CDB989FF}" srcOrd="0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F22487A8-05C9-8C49-A87D-D7B631F7EBE8}" type="presOf" srcId="{E86D9257-A1DC-3245-838B-0B7C18DCE911}" destId="{A542FD58-16A8-3E47-A879-EB0FDAF2ABA2}" srcOrd="0" destOrd="0" presId="urn:microsoft.com/office/officeart/2005/8/layout/hierarchy6"/>
    <dgm:cxn modelId="{40938C60-2B4D-C94A-9D05-E26909BC5C98}" type="presOf" srcId="{FACD0111-F574-AC48-8549-6DBC40C86C84}" destId="{5A21071B-CE82-CF41-95C1-FFAFE2FC4D2A}" srcOrd="1" destOrd="0" presId="urn:microsoft.com/office/officeart/2005/8/layout/hierarchy6"/>
    <dgm:cxn modelId="{DACED1C4-5741-924A-B44B-7941C26BEB06}" type="presOf" srcId="{4AED9527-767B-2047-9790-330016E82EE3}" destId="{6D511242-45C6-7B40-AE78-CC3D2ED62DD9}" srcOrd="0" destOrd="0" presId="urn:microsoft.com/office/officeart/2005/8/layout/hierarchy6"/>
    <dgm:cxn modelId="{4F396FCB-7CD9-9446-8AF7-420EC1110282}" type="presOf" srcId="{30F1DA97-0D5E-9D43-BA2F-FF555C44E484}" destId="{C3F21B1D-22BC-644A-A9B4-837AFFD9AE80}" srcOrd="0" destOrd="0" presId="urn:microsoft.com/office/officeart/2005/8/layout/hierarchy6"/>
    <dgm:cxn modelId="{08F01ED4-A8C2-BB45-A7FD-DE5FA3B0EA2A}" type="presOf" srcId="{686A8122-5FF7-634E-A402-8009F2A91ECC}" destId="{46CF7DFD-25BB-0440-BB6C-1E87F6365B96}" srcOrd="0" destOrd="0" presId="urn:microsoft.com/office/officeart/2005/8/layout/hierarchy6"/>
    <dgm:cxn modelId="{159B1C53-B51F-D24C-96B4-8ED83DFDB69B}" type="presOf" srcId="{CAE5135A-5807-454C-8C7E-59193D6154D7}" destId="{55885370-CA1B-E241-A1E2-3EF0F883562D}" srcOrd="0" destOrd="0" presId="urn:microsoft.com/office/officeart/2005/8/layout/hierarchy6"/>
    <dgm:cxn modelId="{9FAE1CC1-82A1-2D45-B290-C8AD749AE50D}" srcId="{19E756BD-CBED-FF4A-B6E7-F4EE7B5ABA57}" destId="{0B71149D-1A6D-4343-BC30-5EE43236F1F8}" srcOrd="1" destOrd="0" parTransId="{6CE97315-8B40-6B48-A37D-EBE4477979D4}" sibTransId="{DB6BA8D0-F4E9-8D46-BA1C-1C7E666107EB}"/>
    <dgm:cxn modelId="{F667844E-EB66-6E41-9449-217B2EC6802E}" type="presOf" srcId="{40977136-E1F0-1E4A-8354-1D853F5C441B}" destId="{AA505ACC-4D93-5446-B661-FFD75FE0AD00}" srcOrd="0" destOrd="0" presId="urn:microsoft.com/office/officeart/2005/8/layout/hierarchy6"/>
    <dgm:cxn modelId="{410241A9-8526-3148-AB23-D57667CDF6C0}" type="presOf" srcId="{E2DF9A1E-F006-B44E-8341-4B0708191304}" destId="{B03931E8-069C-174D-834B-1CFDA0B3A0C0}" srcOrd="0" destOrd="0" presId="urn:microsoft.com/office/officeart/2005/8/layout/hierarchy6"/>
    <dgm:cxn modelId="{A5FB7BB9-01FF-9249-B476-B7267115C728}" type="presOf" srcId="{6CE97315-8B40-6B48-A37D-EBE4477979D4}" destId="{60E759C6-A26C-A340-9ECD-ACB66335368D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E45EAE86-63BA-514D-9624-D4FFDCB3C7C3}" type="presOf" srcId="{29F3DC6B-03F9-C041-8F78-BAB4217E7B5D}" destId="{98B6F7AA-BB8D-C148-86D9-76EC5BCA41A2}" srcOrd="0" destOrd="0" presId="urn:microsoft.com/office/officeart/2005/8/layout/hierarchy6"/>
    <dgm:cxn modelId="{782B9587-DFFE-5B4F-995E-1718EE2506A2}" srcId="{9233DE9E-1A24-FD4B-A545-B05B7597A7B6}" destId="{4AED9527-767B-2047-9790-330016E82EE3}" srcOrd="2" destOrd="0" parTransId="{40977136-E1F0-1E4A-8354-1D853F5C441B}" sibTransId="{29744C54-EC52-0742-8D84-92A03D6569F7}"/>
    <dgm:cxn modelId="{BF18BA53-CD88-B34A-932E-52AF53E5956D}" type="presOf" srcId="{E2DF9A1E-F006-B44E-8341-4B0708191304}" destId="{2C009CF3-DC36-4543-9C38-11ACDBFDD9BA}" srcOrd="1" destOrd="0" presId="urn:microsoft.com/office/officeart/2005/8/layout/hierarchy6"/>
    <dgm:cxn modelId="{D6F03BBA-CDD5-A54B-8DA7-A846CC1EAE1C}" type="presParOf" srcId="{A542FD58-16A8-3E47-A879-EB0FDAF2ABA2}" destId="{854FA7A9-AC06-A042-8596-F18542B75260}" srcOrd="0" destOrd="0" presId="urn:microsoft.com/office/officeart/2005/8/layout/hierarchy6"/>
    <dgm:cxn modelId="{7EE842EE-A97E-1740-9277-9CE456CD6B0F}" type="presParOf" srcId="{854FA7A9-AC06-A042-8596-F18542B75260}" destId="{06D636A6-62FC-AF48-B1E1-37407796EC8E}" srcOrd="0" destOrd="0" presId="urn:microsoft.com/office/officeart/2005/8/layout/hierarchy6"/>
    <dgm:cxn modelId="{5C1FBFB1-9510-B340-9328-2B73891B3378}" type="presParOf" srcId="{854FA7A9-AC06-A042-8596-F18542B75260}" destId="{2F4FACE9-2445-6248-B42F-16572BE3F241}" srcOrd="1" destOrd="0" presId="urn:microsoft.com/office/officeart/2005/8/layout/hierarchy6"/>
    <dgm:cxn modelId="{089902BB-C4BA-5745-AA64-3FC1AFB8A0CE}" type="presParOf" srcId="{2F4FACE9-2445-6248-B42F-16572BE3F241}" destId="{A9A81E3E-7E46-4444-A45D-6B4866EE125C}" srcOrd="0" destOrd="0" presId="urn:microsoft.com/office/officeart/2005/8/layout/hierarchy6"/>
    <dgm:cxn modelId="{E137E64A-05AB-854C-B419-061009611D8F}" type="presParOf" srcId="{A9A81E3E-7E46-4444-A45D-6B4866EE125C}" destId="{13B4D2C0-143B-E44D-A805-0BED439EF1DF}" srcOrd="0" destOrd="0" presId="urn:microsoft.com/office/officeart/2005/8/layout/hierarchy6"/>
    <dgm:cxn modelId="{19A4D8A7-418B-8845-BC19-0E41F5DF5E69}" type="presParOf" srcId="{A9A81E3E-7E46-4444-A45D-6B4866EE125C}" destId="{D66547B3-4CC6-7548-A3CC-A613F7B06080}" srcOrd="1" destOrd="0" presId="urn:microsoft.com/office/officeart/2005/8/layout/hierarchy6"/>
    <dgm:cxn modelId="{1D082040-C796-2B42-B6E7-7A1F319B3754}" type="presParOf" srcId="{D66547B3-4CC6-7548-A3CC-A613F7B06080}" destId="{C3F21B1D-22BC-644A-A9B4-837AFFD9AE80}" srcOrd="0" destOrd="0" presId="urn:microsoft.com/office/officeart/2005/8/layout/hierarchy6"/>
    <dgm:cxn modelId="{F031B0A4-E474-5A45-B7F5-4325E24B893D}" type="presParOf" srcId="{D66547B3-4CC6-7548-A3CC-A613F7B06080}" destId="{BBD188ED-C944-3A4E-BE3B-DD249FFF43D9}" srcOrd="1" destOrd="0" presId="urn:microsoft.com/office/officeart/2005/8/layout/hierarchy6"/>
    <dgm:cxn modelId="{FAAE4984-69A5-114F-87DD-C5A807D1ED3D}" type="presParOf" srcId="{BBD188ED-C944-3A4E-BE3B-DD249FFF43D9}" destId="{24EA7176-A8C1-7A42-BCBB-3F05850AC611}" srcOrd="0" destOrd="0" presId="urn:microsoft.com/office/officeart/2005/8/layout/hierarchy6"/>
    <dgm:cxn modelId="{1DE54471-11D6-7348-93D6-62394888137A}" type="presParOf" srcId="{BBD188ED-C944-3A4E-BE3B-DD249FFF43D9}" destId="{16860101-8A72-CC43-9D50-D41F7E1D358F}" srcOrd="1" destOrd="0" presId="urn:microsoft.com/office/officeart/2005/8/layout/hierarchy6"/>
    <dgm:cxn modelId="{60538ED2-0A83-F448-BBCE-CE67CDDA3A5B}" type="presParOf" srcId="{16860101-8A72-CC43-9D50-D41F7E1D358F}" destId="{11FA9306-8DAB-7843-97BB-FE4D9C9954DF}" srcOrd="0" destOrd="0" presId="urn:microsoft.com/office/officeart/2005/8/layout/hierarchy6"/>
    <dgm:cxn modelId="{EDE3DCFC-CFDB-D64E-A338-09D8255C768C}" type="presParOf" srcId="{16860101-8A72-CC43-9D50-D41F7E1D358F}" destId="{1B3029E8-CB1C-7348-8D59-30694B7092D4}" srcOrd="1" destOrd="0" presId="urn:microsoft.com/office/officeart/2005/8/layout/hierarchy6"/>
    <dgm:cxn modelId="{ED7E9537-9614-BC40-A35E-C2402039D451}" type="presParOf" srcId="{1B3029E8-CB1C-7348-8D59-30694B7092D4}" destId="{46CF7DFD-25BB-0440-BB6C-1E87F6365B96}" srcOrd="0" destOrd="0" presId="urn:microsoft.com/office/officeart/2005/8/layout/hierarchy6"/>
    <dgm:cxn modelId="{0A00897E-2CCA-7646-B086-8F895DCD5DD0}" type="presParOf" srcId="{1B3029E8-CB1C-7348-8D59-30694B7092D4}" destId="{242F4390-414D-784F-8355-4275693C1C08}" srcOrd="1" destOrd="0" presId="urn:microsoft.com/office/officeart/2005/8/layout/hierarchy6"/>
    <dgm:cxn modelId="{0461CF20-A7A5-2844-9DEC-B2A90B9EEACE}" type="presParOf" srcId="{16860101-8A72-CC43-9D50-D41F7E1D358F}" destId="{EAC846D1-0A22-5445-B1E0-E171EAC6344D}" srcOrd="2" destOrd="0" presId="urn:microsoft.com/office/officeart/2005/8/layout/hierarchy6"/>
    <dgm:cxn modelId="{0B260445-C732-1A47-84A2-04A4F316B4C2}" type="presParOf" srcId="{16860101-8A72-CC43-9D50-D41F7E1D358F}" destId="{A145C414-0942-894B-8BF0-253F3306855E}" srcOrd="3" destOrd="0" presId="urn:microsoft.com/office/officeart/2005/8/layout/hierarchy6"/>
    <dgm:cxn modelId="{B6704742-952B-3E4C-89FB-72842E26FD0F}" type="presParOf" srcId="{A145C414-0942-894B-8BF0-253F3306855E}" destId="{91FA67CB-205A-0E42-BC53-5A7B3A624719}" srcOrd="0" destOrd="0" presId="urn:microsoft.com/office/officeart/2005/8/layout/hierarchy6"/>
    <dgm:cxn modelId="{3F47214C-A1E6-6542-B75F-F6E37953E748}" type="presParOf" srcId="{A145C414-0942-894B-8BF0-253F3306855E}" destId="{4ACF870E-51A6-8344-9BE3-DFA5B3511894}" srcOrd="1" destOrd="0" presId="urn:microsoft.com/office/officeart/2005/8/layout/hierarchy6"/>
    <dgm:cxn modelId="{2CB88D32-3CED-B84A-BAEA-5244F5B38DA4}" type="presParOf" srcId="{16860101-8A72-CC43-9D50-D41F7E1D358F}" destId="{AA505ACC-4D93-5446-B661-FFD75FE0AD00}" srcOrd="4" destOrd="0" presId="urn:microsoft.com/office/officeart/2005/8/layout/hierarchy6"/>
    <dgm:cxn modelId="{EEA0EC6E-F9EC-3242-8E8A-8E393C329426}" type="presParOf" srcId="{16860101-8A72-CC43-9D50-D41F7E1D358F}" destId="{C015F5F1-DF09-1840-875D-699AEFA22DCE}" srcOrd="5" destOrd="0" presId="urn:microsoft.com/office/officeart/2005/8/layout/hierarchy6"/>
    <dgm:cxn modelId="{20DA3608-2FB8-EF45-B506-A852C34C9816}" type="presParOf" srcId="{C015F5F1-DF09-1840-875D-699AEFA22DCE}" destId="{6D511242-45C6-7B40-AE78-CC3D2ED62DD9}" srcOrd="0" destOrd="0" presId="urn:microsoft.com/office/officeart/2005/8/layout/hierarchy6"/>
    <dgm:cxn modelId="{6031BE35-64FA-7C46-981A-4719AAE11DC1}" type="presParOf" srcId="{C015F5F1-DF09-1840-875D-699AEFA22DCE}" destId="{FA04A727-6E6A-BF46-9E9E-4BBEC219A076}" srcOrd="1" destOrd="0" presId="urn:microsoft.com/office/officeart/2005/8/layout/hierarchy6"/>
    <dgm:cxn modelId="{5BC15190-E53C-E541-BDCC-8F4351F13A23}" type="presParOf" srcId="{D66547B3-4CC6-7548-A3CC-A613F7B06080}" destId="{BB42B081-923C-BB4D-8209-85317E5EE9B2}" srcOrd="2" destOrd="0" presId="urn:microsoft.com/office/officeart/2005/8/layout/hierarchy6"/>
    <dgm:cxn modelId="{4E393B4D-EC68-BF47-B2B0-DF4B3A898A01}" type="presParOf" srcId="{D66547B3-4CC6-7548-A3CC-A613F7B06080}" destId="{9A481FEB-B472-764D-B79F-F5FE24D33D8C}" srcOrd="3" destOrd="0" presId="urn:microsoft.com/office/officeart/2005/8/layout/hierarchy6"/>
    <dgm:cxn modelId="{8D12E707-3765-B74A-993D-D074D72F5687}" type="presParOf" srcId="{9A481FEB-B472-764D-B79F-F5FE24D33D8C}" destId="{A231D750-E2DA-5440-8FB6-CCDFD116ADBA}" srcOrd="0" destOrd="0" presId="urn:microsoft.com/office/officeart/2005/8/layout/hierarchy6"/>
    <dgm:cxn modelId="{5E7C3D38-9CB2-AF40-BC6D-9B8E18391006}" type="presParOf" srcId="{9A481FEB-B472-764D-B79F-F5FE24D33D8C}" destId="{3D558F44-6424-8B40-B101-0961456D83DE}" srcOrd="1" destOrd="0" presId="urn:microsoft.com/office/officeart/2005/8/layout/hierarchy6"/>
    <dgm:cxn modelId="{B0B42ECE-7ED2-C142-A700-70EDFA823038}" type="presParOf" srcId="{3D558F44-6424-8B40-B101-0961456D83DE}" destId="{AEB130C0-DDD5-7344-823E-584236DC4587}" srcOrd="0" destOrd="0" presId="urn:microsoft.com/office/officeart/2005/8/layout/hierarchy6"/>
    <dgm:cxn modelId="{83BEBBFA-98B8-4841-B320-CDE07E1308DA}" type="presParOf" srcId="{3D558F44-6424-8B40-B101-0961456D83DE}" destId="{DE057B1A-4CC7-4547-AB05-29ADA85C6F22}" srcOrd="1" destOrd="0" presId="urn:microsoft.com/office/officeart/2005/8/layout/hierarchy6"/>
    <dgm:cxn modelId="{B51E3457-BA67-6448-B532-CAF1F5937A92}" type="presParOf" srcId="{DE057B1A-4CC7-4547-AB05-29ADA85C6F22}" destId="{98B6F7AA-BB8D-C148-86D9-76EC5BCA41A2}" srcOrd="0" destOrd="0" presId="urn:microsoft.com/office/officeart/2005/8/layout/hierarchy6"/>
    <dgm:cxn modelId="{9F310A4E-E519-274E-8824-21031B9827BD}" type="presParOf" srcId="{DE057B1A-4CC7-4547-AB05-29ADA85C6F22}" destId="{FCE6979D-A4CF-894D-A4E0-17A6205DBA2F}" srcOrd="1" destOrd="0" presId="urn:microsoft.com/office/officeart/2005/8/layout/hierarchy6"/>
    <dgm:cxn modelId="{9DA84B3F-9013-2B47-AA56-B33BF15615F7}" type="presParOf" srcId="{3D558F44-6424-8B40-B101-0961456D83DE}" destId="{60E759C6-A26C-A340-9ECD-ACB66335368D}" srcOrd="2" destOrd="0" presId="urn:microsoft.com/office/officeart/2005/8/layout/hierarchy6"/>
    <dgm:cxn modelId="{D6A98073-8397-4B4E-9B21-8CBD32E53D2B}" type="presParOf" srcId="{3D558F44-6424-8B40-B101-0961456D83DE}" destId="{A21E6649-954C-FB4A-A7E6-A14AB64F34B1}" srcOrd="3" destOrd="0" presId="urn:microsoft.com/office/officeart/2005/8/layout/hierarchy6"/>
    <dgm:cxn modelId="{262D32CB-48A6-0A45-BD4A-19D1B2C50EE7}" type="presParOf" srcId="{A21E6649-954C-FB4A-A7E6-A14AB64F34B1}" destId="{12F6E486-7053-2A46-B08C-4C72CDB989FF}" srcOrd="0" destOrd="0" presId="urn:microsoft.com/office/officeart/2005/8/layout/hierarchy6"/>
    <dgm:cxn modelId="{7951E6F7-BA27-5F45-94ED-62FA666F1322}" type="presParOf" srcId="{A21E6649-954C-FB4A-A7E6-A14AB64F34B1}" destId="{A8BBCB18-8AD1-0A4C-8D3C-F92457185B72}" srcOrd="1" destOrd="0" presId="urn:microsoft.com/office/officeart/2005/8/layout/hierarchy6"/>
    <dgm:cxn modelId="{D937F1C3-7F97-EA4A-858C-CF84DB09A5D4}" type="presParOf" srcId="{A542FD58-16A8-3E47-A879-EB0FDAF2ABA2}" destId="{C255C96B-47E8-3C4C-9089-2D327C5F58BE}" srcOrd="1" destOrd="0" presId="urn:microsoft.com/office/officeart/2005/8/layout/hierarchy6"/>
    <dgm:cxn modelId="{3128503A-DA89-934F-BE63-D9DB9E72D223}" type="presParOf" srcId="{C255C96B-47E8-3C4C-9089-2D327C5F58BE}" destId="{07962D3F-EBA7-6A45-9DFF-1529AF4857C9}" srcOrd="0" destOrd="0" presId="urn:microsoft.com/office/officeart/2005/8/layout/hierarchy6"/>
    <dgm:cxn modelId="{F3B7039C-D164-014D-B12F-6DD9786C5B60}" type="presParOf" srcId="{07962D3F-EBA7-6A45-9DFF-1529AF4857C9}" destId="{55885370-CA1B-E241-A1E2-3EF0F883562D}" srcOrd="0" destOrd="0" presId="urn:microsoft.com/office/officeart/2005/8/layout/hierarchy6"/>
    <dgm:cxn modelId="{96B7F341-FFF8-9D4E-80EE-95AE3A1A4A6D}" type="presParOf" srcId="{07962D3F-EBA7-6A45-9DFF-1529AF4857C9}" destId="{B685C599-C5C7-F946-B021-3DA061BEB014}" srcOrd="1" destOrd="0" presId="urn:microsoft.com/office/officeart/2005/8/layout/hierarchy6"/>
    <dgm:cxn modelId="{8AAC2920-F478-5642-B58F-888CBFE6813A}" type="presParOf" srcId="{C255C96B-47E8-3C4C-9089-2D327C5F58BE}" destId="{034B361C-146E-864B-8E09-15EBC71D9D8C}" srcOrd="1" destOrd="0" presId="urn:microsoft.com/office/officeart/2005/8/layout/hierarchy6"/>
    <dgm:cxn modelId="{E774EE2A-BB66-DA4F-B386-B59053FC6B8B}" type="presParOf" srcId="{034B361C-146E-864B-8E09-15EBC71D9D8C}" destId="{F7A777FF-2672-5F48-A2D0-13334EA774E0}" srcOrd="0" destOrd="0" presId="urn:microsoft.com/office/officeart/2005/8/layout/hierarchy6"/>
    <dgm:cxn modelId="{87251B3F-564A-1643-A3C0-6A845042062C}" type="presParOf" srcId="{C255C96B-47E8-3C4C-9089-2D327C5F58BE}" destId="{AC72EF03-50E9-5147-82F2-A01B6C8FFFDD}" srcOrd="2" destOrd="0" presId="urn:microsoft.com/office/officeart/2005/8/layout/hierarchy6"/>
    <dgm:cxn modelId="{213C3BDD-2D31-E641-97BC-45EA5A96965E}" type="presParOf" srcId="{AC72EF03-50E9-5147-82F2-A01B6C8FFFDD}" destId="{BD5200FB-E8FB-EF40-9EC6-B49963CBB825}" srcOrd="0" destOrd="0" presId="urn:microsoft.com/office/officeart/2005/8/layout/hierarchy6"/>
    <dgm:cxn modelId="{62F1C1D0-C315-7946-8947-A174FB430E33}" type="presParOf" srcId="{AC72EF03-50E9-5147-82F2-A01B6C8FFFDD}" destId="{5A21071B-CE82-CF41-95C1-FFAFE2FC4D2A}" srcOrd="1" destOrd="0" presId="urn:microsoft.com/office/officeart/2005/8/layout/hierarchy6"/>
    <dgm:cxn modelId="{1C445196-8E21-FF42-B2AC-C9425997213A}" type="presParOf" srcId="{C255C96B-47E8-3C4C-9089-2D327C5F58BE}" destId="{1EC2A607-989D-3D4E-807A-647041FDACA3}" srcOrd="3" destOrd="0" presId="urn:microsoft.com/office/officeart/2005/8/layout/hierarchy6"/>
    <dgm:cxn modelId="{8377DA69-41F1-5344-B836-23E3C258FF5B}" type="presParOf" srcId="{1EC2A607-989D-3D4E-807A-647041FDACA3}" destId="{B5235BCB-B826-C541-A5FE-1EA5C6DC8367}" srcOrd="0" destOrd="0" presId="urn:microsoft.com/office/officeart/2005/8/layout/hierarchy6"/>
    <dgm:cxn modelId="{954EF3DD-62DE-FD48-9EAB-930BDCEB0351}" type="presParOf" srcId="{C255C96B-47E8-3C4C-9089-2D327C5F58BE}" destId="{D797F44E-3959-0841-83E3-E23A6402FE37}" srcOrd="4" destOrd="0" presId="urn:microsoft.com/office/officeart/2005/8/layout/hierarchy6"/>
    <dgm:cxn modelId="{8F47AD33-C8CB-8241-A828-A7D26B8E4A0C}" type="presParOf" srcId="{D797F44E-3959-0841-83E3-E23A6402FE37}" destId="{B03931E8-069C-174D-834B-1CFDA0B3A0C0}" srcOrd="0" destOrd="0" presId="urn:microsoft.com/office/officeart/2005/8/layout/hierarchy6"/>
    <dgm:cxn modelId="{6DB0CCA4-2392-CF40-AEEF-9EAD9B203315}" type="presParOf" srcId="{D797F44E-3959-0841-83E3-E23A6402FE37}" destId="{2C009CF3-DC36-4543-9C38-11ACDBFDD9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The pretty</a:t>
          </a:r>
          <a:r>
            <a:rPr lang="en-US" baseline="0" dirty="0" smtClean="0"/>
            <a:t> woman sang to the crowd.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(The pretty woman) (sang beautifully)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(The)</a:t>
          </a:r>
          <a:r>
            <a:rPr lang="en-US" baseline="0" dirty="0" smtClean="0"/>
            <a:t> (pretty) (woman) (sang) (to) (the crowd)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02092EA-1483-3C4E-A81E-B314CE303938}">
      <dgm:prSet phldrT="[Text]"/>
      <dgm:spPr/>
      <dgm:t>
        <a:bodyPr/>
        <a:lstStyle/>
        <a:p>
          <a:r>
            <a:rPr lang="en-US" dirty="0" err="1" smtClean="0"/>
            <a:t>Adj</a:t>
          </a:r>
          <a:endParaRPr lang="en-US" dirty="0"/>
        </a:p>
      </dgm:t>
    </dgm:pt>
    <dgm:pt modelId="{6C3DB33B-A47F-CD4C-B2A3-3672E61BD773}" type="parTrans" cxnId="{53F0B4C6-A47E-5347-B62D-74E83637FB8E}">
      <dgm:prSet/>
      <dgm:spPr/>
      <dgm:t>
        <a:bodyPr/>
        <a:lstStyle/>
        <a:p>
          <a:endParaRPr lang="en-US"/>
        </a:p>
      </dgm:t>
    </dgm:pt>
    <dgm:pt modelId="{B178C01D-CAE9-2F4F-A951-BB32B2ADA55C}" type="sibTrans" cxnId="{53F0B4C6-A47E-5347-B62D-74E83637FB8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Prep Phrase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(to)</a:t>
          </a:r>
          <a:r>
            <a:rPr lang="en-US" baseline="0" dirty="0" smtClean="0"/>
            <a:t> (the crowd)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(the) (crowd)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5"/>
      <dgm:spPr/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5"/>
      <dgm:spPr/>
    </dgm:pt>
    <dgm:pt modelId="{242F4390-414D-784F-8355-4275693C1C08}" type="pres">
      <dgm:prSet presAssocID="{686A8122-5FF7-634E-A402-8009F2A91ECC}" presName="hierChild3" presStyleCnt="0"/>
      <dgm:spPr/>
    </dgm:pt>
    <dgm:pt modelId="{EAC846D1-0A22-5445-B1E0-E171EAC6344D}" type="pres">
      <dgm:prSet presAssocID="{6C3DB33B-A47F-CD4C-B2A3-3672E61BD773}" presName="Name19" presStyleLbl="parChTrans1D3" presStyleIdx="1" presStyleCnt="5"/>
      <dgm:spPr/>
    </dgm:pt>
    <dgm:pt modelId="{A145C414-0942-894B-8BF0-253F3306855E}" type="pres">
      <dgm:prSet presAssocID="{A02092EA-1483-3C4E-A81E-B314CE303938}" presName="Name21" presStyleCnt="0"/>
      <dgm:spPr/>
    </dgm:pt>
    <dgm:pt modelId="{91FA67CB-205A-0E42-BC53-5A7B3A624719}" type="pres">
      <dgm:prSet presAssocID="{A02092EA-1483-3C4E-A81E-B314CE303938}" presName="level2Shape" presStyleLbl="node3" presStyleIdx="1" presStyleCnt="5"/>
      <dgm:spPr/>
    </dgm:pt>
    <dgm:pt modelId="{4ACF870E-51A6-8344-9BE3-DFA5B3511894}" type="pres">
      <dgm:prSet presAssocID="{A02092EA-1483-3C4E-A81E-B314CE303938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2" presStyleCnt="5"/>
      <dgm:spPr/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2" presStyleCnt="5"/>
      <dgm:spPr/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3" presStyleCnt="5"/>
      <dgm:spPr/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3" presStyleCnt="5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4" presStyleCnt="5"/>
      <dgm:spPr/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4" presStyleCnt="5"/>
      <dgm:spPr/>
    </dgm:pt>
    <dgm:pt modelId="{B9637CE9-11F6-B349-A567-5AC1900AE51F}" type="pres">
      <dgm:prSet presAssocID="{5DA44CB0-E9FF-1B40-8EF8-70F92F6DF837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0" presStyleCnt="4"/>
      <dgm:spPr/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0" presStyleCnt="4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1" presStyleCnt="4"/>
      <dgm:spPr/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1" presStyleCnt="4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2" presStyleCnt="4"/>
      <dgm:spPr/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2" presStyleCnt="4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3" presStyleCnt="4"/>
      <dgm:spPr/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3" presStyleCnt="4"/>
      <dgm:spPr/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</dgm:pt>
  </dgm:ptLst>
  <dgm:cxnLst>
    <dgm:cxn modelId="{53F0B4C6-A47E-5347-B62D-74E83637FB8E}" srcId="{9233DE9E-1A24-FD4B-A545-B05B7597A7B6}" destId="{A02092EA-1483-3C4E-A81E-B314CE303938}" srcOrd="1" destOrd="0" parTransId="{6C3DB33B-A47F-CD4C-B2A3-3672E61BD773}" sibTransId="{B178C01D-CAE9-2F4F-A951-BB32B2ADA55C}"/>
    <dgm:cxn modelId="{C1F4F92F-D6CD-A341-B373-B0DA898EB34A}" type="presOf" srcId="{686A8122-5FF7-634E-A402-8009F2A91ECC}" destId="{46CF7DFD-25BB-0440-BB6C-1E87F6365B96}" srcOrd="0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149BED45-4B39-A84F-9E9F-6EA78EC144E6}" type="presOf" srcId="{FACD0111-F574-AC48-8549-6DBC40C86C84}" destId="{BD5200FB-E8FB-EF40-9EC6-B49963CBB825}" srcOrd="0" destOrd="0" presId="urn:microsoft.com/office/officeart/2005/8/layout/hierarchy6"/>
    <dgm:cxn modelId="{BF334C93-2370-0A4B-947F-AC08AB965645}" type="presOf" srcId="{AE9D8DE7-93EA-CE44-8050-4B7E0C9BCD61}" destId="{111AC3B9-F0B3-E440-B726-EDD0BACD0088}" srcOrd="0" destOrd="0" presId="urn:microsoft.com/office/officeart/2005/8/layout/hierarchy6"/>
    <dgm:cxn modelId="{86EF75BE-BD81-244C-B690-31BE879C9DB6}" type="presOf" srcId="{CC01C536-53B6-EA4A-B699-F80C78284651}" destId="{BB42B081-923C-BB4D-8209-85317E5EE9B2}" srcOrd="0" destOrd="0" presId="urn:microsoft.com/office/officeart/2005/8/layout/hierarchy6"/>
    <dgm:cxn modelId="{4F571A08-451C-AB41-B446-682586FA9D69}" type="presOf" srcId="{4194AF69-C4EC-7C4E-84FC-3A7D810E5E5B}" destId="{7BCB15EA-55B2-5746-AA9A-E617AFE8AE94}" srcOrd="0" destOrd="0" presId="urn:microsoft.com/office/officeart/2005/8/layout/hierarchy6"/>
    <dgm:cxn modelId="{3AC2EE44-ACAF-474F-AFA4-DC8051412B42}" type="presOf" srcId="{5DA44CB0-E9FF-1B40-8EF8-70F92F6DF837}" destId="{3100D0B3-1A6C-174A-B87E-E736BC16C300}" srcOrd="0" destOrd="0" presId="urn:microsoft.com/office/officeart/2005/8/layout/hierarchy6"/>
    <dgm:cxn modelId="{17296C54-0534-F44F-8B93-7CF3F518088D}" type="presOf" srcId="{30F1DA97-0D5E-9D43-BA2F-FF555C44E484}" destId="{C3F21B1D-22BC-644A-A9B4-837AFFD9AE80}" srcOrd="0" destOrd="0" presId="urn:microsoft.com/office/officeart/2005/8/layout/hierarchy6"/>
    <dgm:cxn modelId="{9166D932-B771-8B43-8435-B05D221E8606}" type="presOf" srcId="{4AED9527-767B-2047-9790-330016E82EE3}" destId="{6D511242-45C6-7B40-AE78-CC3D2ED62DD9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60F6ECDE-7D6D-DF4A-A1F7-D9A930942A4A}" type="presOf" srcId="{29F3DC6B-03F9-C041-8F78-BAB4217E7B5D}" destId="{98B6F7AA-BB8D-C148-86D9-76EC5BCA41A2}" srcOrd="0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B9E9F399-4D2F-154B-ADE4-3FB1CDE5C12F}" type="presOf" srcId="{203ED1DF-B161-3941-BF10-791A2B3AE5F0}" destId="{11FA9306-8DAB-7843-97BB-FE4D9C9954DF}" srcOrd="0" destOrd="0" presId="urn:microsoft.com/office/officeart/2005/8/layout/hierarchy6"/>
    <dgm:cxn modelId="{A47B3BF6-F73A-A249-8A19-B53FBE62376A}" type="presOf" srcId="{E2DF9A1E-F006-B44E-8341-4B0708191304}" destId="{B03931E8-069C-174D-834B-1CFDA0B3A0C0}" srcOrd="0" destOrd="0" presId="urn:microsoft.com/office/officeart/2005/8/layout/hierarchy6"/>
    <dgm:cxn modelId="{5FB6598F-E149-F749-9F6D-B7A49A823360}" type="presOf" srcId="{E2DF9A1E-F006-B44E-8341-4B0708191304}" destId="{2C009CF3-DC36-4543-9C38-11ACDBFDD9BA}" srcOrd="1" destOrd="0" presId="urn:microsoft.com/office/officeart/2005/8/layout/hierarchy6"/>
    <dgm:cxn modelId="{E1C7A21A-C51D-E343-BA8F-2C9DC3A265EE}" srcId="{5DA44CB0-E9FF-1B40-8EF8-70F92F6DF837}" destId="{5C1C7A29-421A-D749-AAFC-668CF05BB976}" srcOrd="1" destOrd="0" parTransId="{30FB9C76-62B4-3E44-9CFE-E1B0F91310AF}" sibTransId="{467E7175-BAC9-C743-B8A3-1F8593E59678}"/>
    <dgm:cxn modelId="{9F5BC636-07EE-724B-9F9A-94A91FB1DFFB}" type="presOf" srcId="{786F59FD-8EE1-F34B-B389-E04142BF8601}" destId="{1AA4550D-0D3E-B347-A032-39031651E8D0}" srcOrd="0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A3798432-6680-704C-93A5-082A9DCC69E1}" srcId="{5DA44CB0-E9FF-1B40-8EF8-70F92F6DF837}" destId="{AE9D8DE7-93EA-CE44-8050-4B7E0C9BCD61}" srcOrd="0" destOrd="0" parTransId="{141CFD29-ED0C-A740-B831-DEF15EF07D16}" sibTransId="{EF517596-5E56-F240-887A-991AD0C21842}"/>
    <dgm:cxn modelId="{BFF882AB-7086-C148-A4D0-7F33820A6189}" type="presOf" srcId="{9233DE9E-1A24-FD4B-A545-B05B7597A7B6}" destId="{24EA7176-A8C1-7A42-BCBB-3F05850AC611}" srcOrd="0" destOrd="0" presId="urn:microsoft.com/office/officeart/2005/8/layout/hierarchy6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0B94DB96-C3E3-C648-8ED4-8E01829C0086}" type="presOf" srcId="{476233BA-E250-AD4C-ADD3-D62191F1076B}" destId="{13B4D2C0-143B-E44D-A805-0BED439EF1DF}" srcOrd="0" destOrd="0" presId="urn:microsoft.com/office/officeart/2005/8/layout/hierarchy6"/>
    <dgm:cxn modelId="{E1553694-C303-D94D-8354-5C5C0E4EC2B7}" type="presOf" srcId="{E66F9821-0B81-B246-96B5-08F0D714C4E9}" destId="{A2EA7DA1-3484-584C-8E17-3BC9C6069293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E6CFFED1-6F06-9841-90DF-8A33B7E864A6}" type="presOf" srcId="{08D7848C-194D-ED46-AA9A-251AF49E8860}" destId="{4C690B2A-0E92-084A-AF5D-F772D13ED93D}" srcOrd="0" destOrd="0" presId="urn:microsoft.com/office/officeart/2005/8/layout/hierarchy6"/>
    <dgm:cxn modelId="{C027FA2F-C94E-A347-B492-63E398F7C281}" type="presOf" srcId="{4194AF69-C4EC-7C4E-84FC-3A7D810E5E5B}" destId="{026D56CB-A372-FE40-A6FF-AA2265763C76}" srcOrd="1" destOrd="0" presId="urn:microsoft.com/office/officeart/2005/8/layout/hierarchy6"/>
    <dgm:cxn modelId="{725DFD01-B81A-AF45-9EDC-7DE74225953F}" type="presOf" srcId="{5C1C7A29-421A-D749-AAFC-668CF05BB976}" destId="{0BDE1F53-04D2-F84E-B1CF-07A06E1CBB29}" srcOrd="0" destOrd="0" presId="urn:microsoft.com/office/officeart/2005/8/layout/hierarchy6"/>
    <dgm:cxn modelId="{3B976CEC-330B-9946-9F08-BC1A4666D4A5}" type="presOf" srcId="{A02092EA-1483-3C4E-A81E-B314CE303938}" destId="{91FA67CB-205A-0E42-BC53-5A7B3A624719}" srcOrd="0" destOrd="0" presId="urn:microsoft.com/office/officeart/2005/8/layout/hierarchy6"/>
    <dgm:cxn modelId="{800E8D49-FF9D-1347-9F61-86A69853529D}" type="presOf" srcId="{19E756BD-CBED-FF4A-B6E7-F4EE7B5ABA57}" destId="{A231D750-E2DA-5440-8FB6-CCDFD116ADBA}" srcOrd="0" destOrd="0" presId="urn:microsoft.com/office/officeart/2005/8/layout/hierarchy6"/>
    <dgm:cxn modelId="{760583E5-B724-0443-84CF-8DB778E6ED97}" type="presOf" srcId="{6C3DB33B-A47F-CD4C-B2A3-3672E61BD773}" destId="{EAC846D1-0A22-5445-B1E0-E171EAC6344D}" srcOrd="0" destOrd="0" presId="urn:microsoft.com/office/officeart/2005/8/layout/hierarchy6"/>
    <dgm:cxn modelId="{39FB08F6-7F8F-9943-B154-152CB1ABC1DC}" type="presOf" srcId="{FCF94747-3B58-8749-8F5D-2EFF16329957}" destId="{C047CC92-C516-B64E-9174-B096A1BFEF06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9B02C19A-9F62-7444-81AA-07C4870698A5}" type="presOf" srcId="{FACD0111-F574-AC48-8549-6DBC40C86C84}" destId="{5A21071B-CE82-CF41-95C1-FFAFE2FC4D2A}" srcOrd="1" destOrd="0" presId="urn:microsoft.com/office/officeart/2005/8/layout/hierarchy6"/>
    <dgm:cxn modelId="{CB86806E-5382-C446-BB55-BB8C280C73B6}" type="presOf" srcId="{CAE5135A-5807-454C-8C7E-59193D6154D7}" destId="{55885370-CA1B-E241-A1E2-3EF0F883562D}" srcOrd="0" destOrd="0" presId="urn:microsoft.com/office/officeart/2005/8/layout/hierarchy6"/>
    <dgm:cxn modelId="{76449A70-0CB8-9342-848D-3FC65D12D538}" type="presOf" srcId="{144BA5C5-2CC2-C641-8C66-15292257BE86}" destId="{0F31910E-8DB4-DA42-B7E9-F7CF577CBF8C}" srcOrd="0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35626B4D-028B-E144-B611-5ED8B2CA3C90}" type="presOf" srcId="{5B8E15C8-ACD2-7B40-BA31-DADCC3A7404B}" destId="{37BABF7A-91F3-C546-B326-A499CCDFBA8B}" srcOrd="0" destOrd="0" presId="urn:microsoft.com/office/officeart/2005/8/layout/hierarchy6"/>
    <dgm:cxn modelId="{0FCAE9CF-7F67-A546-A547-E6D8989E2806}" type="presOf" srcId="{40977136-E1F0-1E4A-8354-1D853F5C441B}" destId="{AA505ACC-4D93-5446-B661-FFD75FE0AD00}" srcOrd="0" destOrd="0" presId="urn:microsoft.com/office/officeart/2005/8/layout/hierarchy6"/>
    <dgm:cxn modelId="{EC45585D-1956-F54C-A245-59FEEE757603}" type="presOf" srcId="{FCF94747-3B58-8749-8F5D-2EFF16329957}" destId="{AC1629FD-FC34-0647-9CFE-8D53ECD2E656}" srcOrd="1" destOrd="0" presId="urn:microsoft.com/office/officeart/2005/8/layout/hierarchy6"/>
    <dgm:cxn modelId="{F0B79F1B-1447-D747-9063-83A17B0BF46F}" type="presOf" srcId="{30FB9C76-62B4-3E44-9CFE-E1B0F91310AF}" destId="{580DFE7A-2C79-4D46-A7F2-425ACE06E1C7}" srcOrd="0" destOrd="0" presId="urn:microsoft.com/office/officeart/2005/8/layout/hierarchy6"/>
    <dgm:cxn modelId="{457D0617-F32D-944B-95B8-6184CF41FC7B}" type="presOf" srcId="{C49C81F5-E923-9E40-944C-93D563FE0B99}" destId="{AEB130C0-DDD5-7344-823E-584236DC4587}" srcOrd="0" destOrd="0" presId="urn:microsoft.com/office/officeart/2005/8/layout/hierarchy6"/>
    <dgm:cxn modelId="{6E0B5310-962F-D346-B4E7-3E6035882C4B}" type="presOf" srcId="{141CFD29-ED0C-A740-B831-DEF15EF07D16}" destId="{0AE6D2A3-0679-284B-858B-9A6A0E5D49E0}" srcOrd="0" destOrd="0" presId="urn:microsoft.com/office/officeart/2005/8/layout/hierarchy6"/>
    <dgm:cxn modelId="{782B9587-DFFE-5B4F-995E-1718EE2506A2}" srcId="{9233DE9E-1A24-FD4B-A545-B05B7597A7B6}" destId="{4AED9527-767B-2047-9790-330016E82EE3}" srcOrd="2" destOrd="0" parTransId="{40977136-E1F0-1E4A-8354-1D853F5C441B}" sibTransId="{29744C54-EC52-0742-8D84-92A03D6569F7}"/>
    <dgm:cxn modelId="{B642995C-A0A4-5949-BA4C-78E0E017AB83}" type="presOf" srcId="{CAE5135A-5807-454C-8C7E-59193D6154D7}" destId="{B685C599-C5C7-F946-B021-3DA061BEB014}" srcOrd="1" destOrd="0" presId="urn:microsoft.com/office/officeart/2005/8/layout/hierarchy6"/>
    <dgm:cxn modelId="{E9656375-59AF-894F-A480-E6C3AB861C55}" type="presOf" srcId="{E86D9257-A1DC-3245-838B-0B7C18DCE911}" destId="{A542FD58-16A8-3E47-A879-EB0FDAF2ABA2}" srcOrd="0" destOrd="0" presId="urn:microsoft.com/office/officeart/2005/8/layout/hierarchy6"/>
    <dgm:cxn modelId="{78253FD0-0233-E44D-8A98-9D641B482F6D}" type="presParOf" srcId="{A542FD58-16A8-3E47-A879-EB0FDAF2ABA2}" destId="{854FA7A9-AC06-A042-8596-F18542B75260}" srcOrd="0" destOrd="0" presId="urn:microsoft.com/office/officeart/2005/8/layout/hierarchy6"/>
    <dgm:cxn modelId="{04DEB3F6-9CD4-094E-8270-F33838544B71}" type="presParOf" srcId="{854FA7A9-AC06-A042-8596-F18542B75260}" destId="{06D636A6-62FC-AF48-B1E1-37407796EC8E}" srcOrd="0" destOrd="0" presId="urn:microsoft.com/office/officeart/2005/8/layout/hierarchy6"/>
    <dgm:cxn modelId="{2AA85E0D-F666-1249-9325-7D26BACA3859}" type="presParOf" srcId="{854FA7A9-AC06-A042-8596-F18542B75260}" destId="{2F4FACE9-2445-6248-B42F-16572BE3F241}" srcOrd="1" destOrd="0" presId="urn:microsoft.com/office/officeart/2005/8/layout/hierarchy6"/>
    <dgm:cxn modelId="{507E35D2-D5BA-F74C-8B96-8C15779C408F}" type="presParOf" srcId="{2F4FACE9-2445-6248-B42F-16572BE3F241}" destId="{A9A81E3E-7E46-4444-A45D-6B4866EE125C}" srcOrd="0" destOrd="0" presId="urn:microsoft.com/office/officeart/2005/8/layout/hierarchy6"/>
    <dgm:cxn modelId="{387C308F-6CDF-F642-9561-2536C25B0AE5}" type="presParOf" srcId="{A9A81E3E-7E46-4444-A45D-6B4866EE125C}" destId="{13B4D2C0-143B-E44D-A805-0BED439EF1DF}" srcOrd="0" destOrd="0" presId="urn:microsoft.com/office/officeart/2005/8/layout/hierarchy6"/>
    <dgm:cxn modelId="{846E9997-1BAC-CE4F-A493-E924E59F68FA}" type="presParOf" srcId="{A9A81E3E-7E46-4444-A45D-6B4866EE125C}" destId="{D66547B3-4CC6-7548-A3CC-A613F7B06080}" srcOrd="1" destOrd="0" presId="urn:microsoft.com/office/officeart/2005/8/layout/hierarchy6"/>
    <dgm:cxn modelId="{5C5F21EC-6C92-EB44-B941-6FFE410FAEFC}" type="presParOf" srcId="{D66547B3-4CC6-7548-A3CC-A613F7B06080}" destId="{C3F21B1D-22BC-644A-A9B4-837AFFD9AE80}" srcOrd="0" destOrd="0" presId="urn:microsoft.com/office/officeart/2005/8/layout/hierarchy6"/>
    <dgm:cxn modelId="{579AE4E1-5F94-2048-91F7-4E7DB2437189}" type="presParOf" srcId="{D66547B3-4CC6-7548-A3CC-A613F7B06080}" destId="{BBD188ED-C944-3A4E-BE3B-DD249FFF43D9}" srcOrd="1" destOrd="0" presId="urn:microsoft.com/office/officeart/2005/8/layout/hierarchy6"/>
    <dgm:cxn modelId="{A172C7E8-1478-5C4A-8B45-223394D9C07A}" type="presParOf" srcId="{BBD188ED-C944-3A4E-BE3B-DD249FFF43D9}" destId="{24EA7176-A8C1-7A42-BCBB-3F05850AC611}" srcOrd="0" destOrd="0" presId="urn:microsoft.com/office/officeart/2005/8/layout/hierarchy6"/>
    <dgm:cxn modelId="{E45D690B-C125-2F48-8AC7-5FD35BFE8335}" type="presParOf" srcId="{BBD188ED-C944-3A4E-BE3B-DD249FFF43D9}" destId="{16860101-8A72-CC43-9D50-D41F7E1D358F}" srcOrd="1" destOrd="0" presId="urn:microsoft.com/office/officeart/2005/8/layout/hierarchy6"/>
    <dgm:cxn modelId="{BF983333-9923-F140-8D0A-49F84CE623C8}" type="presParOf" srcId="{16860101-8A72-CC43-9D50-D41F7E1D358F}" destId="{11FA9306-8DAB-7843-97BB-FE4D9C9954DF}" srcOrd="0" destOrd="0" presId="urn:microsoft.com/office/officeart/2005/8/layout/hierarchy6"/>
    <dgm:cxn modelId="{41718225-5A47-3E46-BE24-DFAFE52BED28}" type="presParOf" srcId="{16860101-8A72-CC43-9D50-D41F7E1D358F}" destId="{1B3029E8-CB1C-7348-8D59-30694B7092D4}" srcOrd="1" destOrd="0" presId="urn:microsoft.com/office/officeart/2005/8/layout/hierarchy6"/>
    <dgm:cxn modelId="{9C67CF36-03CC-9C41-B3E2-AE009DC84BDD}" type="presParOf" srcId="{1B3029E8-CB1C-7348-8D59-30694B7092D4}" destId="{46CF7DFD-25BB-0440-BB6C-1E87F6365B96}" srcOrd="0" destOrd="0" presId="urn:microsoft.com/office/officeart/2005/8/layout/hierarchy6"/>
    <dgm:cxn modelId="{1F7D9D96-AEBA-D146-8F3B-E8EC15EA7535}" type="presParOf" srcId="{1B3029E8-CB1C-7348-8D59-30694B7092D4}" destId="{242F4390-414D-784F-8355-4275693C1C08}" srcOrd="1" destOrd="0" presId="urn:microsoft.com/office/officeart/2005/8/layout/hierarchy6"/>
    <dgm:cxn modelId="{63596D47-B120-3942-A41A-C7C0D136CBF0}" type="presParOf" srcId="{16860101-8A72-CC43-9D50-D41F7E1D358F}" destId="{EAC846D1-0A22-5445-B1E0-E171EAC6344D}" srcOrd="2" destOrd="0" presId="urn:microsoft.com/office/officeart/2005/8/layout/hierarchy6"/>
    <dgm:cxn modelId="{35AE0B1F-4047-DB40-9F78-9BF57548EF07}" type="presParOf" srcId="{16860101-8A72-CC43-9D50-D41F7E1D358F}" destId="{A145C414-0942-894B-8BF0-253F3306855E}" srcOrd="3" destOrd="0" presId="urn:microsoft.com/office/officeart/2005/8/layout/hierarchy6"/>
    <dgm:cxn modelId="{EBF8E202-9EB8-B143-BD0F-2D8AAD4B8437}" type="presParOf" srcId="{A145C414-0942-894B-8BF0-253F3306855E}" destId="{91FA67CB-205A-0E42-BC53-5A7B3A624719}" srcOrd="0" destOrd="0" presId="urn:microsoft.com/office/officeart/2005/8/layout/hierarchy6"/>
    <dgm:cxn modelId="{5FF7620E-C2AD-0F40-A09B-9B294A778CCC}" type="presParOf" srcId="{A145C414-0942-894B-8BF0-253F3306855E}" destId="{4ACF870E-51A6-8344-9BE3-DFA5B3511894}" srcOrd="1" destOrd="0" presId="urn:microsoft.com/office/officeart/2005/8/layout/hierarchy6"/>
    <dgm:cxn modelId="{5AAC089A-A66B-7745-9A33-8FBD6BECEF9C}" type="presParOf" srcId="{16860101-8A72-CC43-9D50-D41F7E1D358F}" destId="{AA505ACC-4D93-5446-B661-FFD75FE0AD00}" srcOrd="4" destOrd="0" presId="urn:microsoft.com/office/officeart/2005/8/layout/hierarchy6"/>
    <dgm:cxn modelId="{859817FA-9E4D-134C-B858-8EEB37B594CF}" type="presParOf" srcId="{16860101-8A72-CC43-9D50-D41F7E1D358F}" destId="{C015F5F1-DF09-1840-875D-699AEFA22DCE}" srcOrd="5" destOrd="0" presId="urn:microsoft.com/office/officeart/2005/8/layout/hierarchy6"/>
    <dgm:cxn modelId="{22339501-B2E0-DC44-AED4-A97BB68A51B6}" type="presParOf" srcId="{C015F5F1-DF09-1840-875D-699AEFA22DCE}" destId="{6D511242-45C6-7B40-AE78-CC3D2ED62DD9}" srcOrd="0" destOrd="0" presId="urn:microsoft.com/office/officeart/2005/8/layout/hierarchy6"/>
    <dgm:cxn modelId="{E013889D-DDAD-7A4D-91F1-BCEB72D49002}" type="presParOf" srcId="{C015F5F1-DF09-1840-875D-699AEFA22DCE}" destId="{FA04A727-6E6A-BF46-9E9E-4BBEC219A076}" srcOrd="1" destOrd="0" presId="urn:microsoft.com/office/officeart/2005/8/layout/hierarchy6"/>
    <dgm:cxn modelId="{08D16B78-C76B-3642-870D-D826D0293F85}" type="presParOf" srcId="{D66547B3-4CC6-7548-A3CC-A613F7B06080}" destId="{BB42B081-923C-BB4D-8209-85317E5EE9B2}" srcOrd="2" destOrd="0" presId="urn:microsoft.com/office/officeart/2005/8/layout/hierarchy6"/>
    <dgm:cxn modelId="{7688F685-CE2E-D042-A745-F76D8733EB33}" type="presParOf" srcId="{D66547B3-4CC6-7548-A3CC-A613F7B06080}" destId="{9A481FEB-B472-764D-B79F-F5FE24D33D8C}" srcOrd="3" destOrd="0" presId="urn:microsoft.com/office/officeart/2005/8/layout/hierarchy6"/>
    <dgm:cxn modelId="{3292B6EA-564B-C94D-8459-17C1456D38F7}" type="presParOf" srcId="{9A481FEB-B472-764D-B79F-F5FE24D33D8C}" destId="{A231D750-E2DA-5440-8FB6-CCDFD116ADBA}" srcOrd="0" destOrd="0" presId="urn:microsoft.com/office/officeart/2005/8/layout/hierarchy6"/>
    <dgm:cxn modelId="{28E5DAAA-2498-924A-9C17-6BA3DE2CF06F}" type="presParOf" srcId="{9A481FEB-B472-764D-B79F-F5FE24D33D8C}" destId="{3D558F44-6424-8B40-B101-0961456D83DE}" srcOrd="1" destOrd="0" presId="urn:microsoft.com/office/officeart/2005/8/layout/hierarchy6"/>
    <dgm:cxn modelId="{67697243-6F95-2F45-9578-C9DDF41219CF}" type="presParOf" srcId="{3D558F44-6424-8B40-B101-0961456D83DE}" destId="{AEB130C0-DDD5-7344-823E-584236DC4587}" srcOrd="0" destOrd="0" presId="urn:microsoft.com/office/officeart/2005/8/layout/hierarchy6"/>
    <dgm:cxn modelId="{617F2BD2-1C70-F443-A91E-C4C53351635A}" type="presParOf" srcId="{3D558F44-6424-8B40-B101-0961456D83DE}" destId="{DE057B1A-4CC7-4547-AB05-29ADA85C6F22}" srcOrd="1" destOrd="0" presId="urn:microsoft.com/office/officeart/2005/8/layout/hierarchy6"/>
    <dgm:cxn modelId="{0E88D755-E4F4-5343-AD03-068167F8DB94}" type="presParOf" srcId="{DE057B1A-4CC7-4547-AB05-29ADA85C6F22}" destId="{98B6F7AA-BB8D-C148-86D9-76EC5BCA41A2}" srcOrd="0" destOrd="0" presId="urn:microsoft.com/office/officeart/2005/8/layout/hierarchy6"/>
    <dgm:cxn modelId="{3C684C71-8E41-7946-8FB1-C68DAEF08636}" type="presParOf" srcId="{DE057B1A-4CC7-4547-AB05-29ADA85C6F22}" destId="{FCE6979D-A4CF-894D-A4E0-17A6205DBA2F}" srcOrd="1" destOrd="0" presId="urn:microsoft.com/office/officeart/2005/8/layout/hierarchy6"/>
    <dgm:cxn modelId="{107B1CA4-B72D-174F-9424-77C87CB08848}" type="presParOf" srcId="{3D558F44-6424-8B40-B101-0961456D83DE}" destId="{1AA4550D-0D3E-B347-A032-39031651E8D0}" srcOrd="2" destOrd="0" presId="urn:microsoft.com/office/officeart/2005/8/layout/hierarchy6"/>
    <dgm:cxn modelId="{668A0F56-9E97-0A46-9D14-B57A9C3CE9A9}" type="presParOf" srcId="{3D558F44-6424-8B40-B101-0961456D83DE}" destId="{941D0711-CC14-1B4B-86BB-0B8B8B2D0D6F}" srcOrd="3" destOrd="0" presId="urn:microsoft.com/office/officeart/2005/8/layout/hierarchy6"/>
    <dgm:cxn modelId="{2E15BC1D-E128-674F-9CBE-7868759EDBE4}" type="presParOf" srcId="{941D0711-CC14-1B4B-86BB-0B8B8B2D0D6F}" destId="{3100D0B3-1A6C-174A-B87E-E736BC16C300}" srcOrd="0" destOrd="0" presId="urn:microsoft.com/office/officeart/2005/8/layout/hierarchy6"/>
    <dgm:cxn modelId="{AD8D9211-04AB-A846-B4C2-F17249000BC6}" type="presParOf" srcId="{941D0711-CC14-1B4B-86BB-0B8B8B2D0D6F}" destId="{B9637CE9-11F6-B349-A567-5AC1900AE51F}" srcOrd="1" destOrd="0" presId="urn:microsoft.com/office/officeart/2005/8/layout/hierarchy6"/>
    <dgm:cxn modelId="{DA90EF8A-5083-1D43-94FB-FBD1ADEB4BAE}" type="presParOf" srcId="{B9637CE9-11F6-B349-A567-5AC1900AE51F}" destId="{0AE6D2A3-0679-284B-858B-9A6A0E5D49E0}" srcOrd="0" destOrd="0" presId="urn:microsoft.com/office/officeart/2005/8/layout/hierarchy6"/>
    <dgm:cxn modelId="{31D99EF9-A86C-8B41-A442-3989D3C6403F}" type="presParOf" srcId="{B9637CE9-11F6-B349-A567-5AC1900AE51F}" destId="{E62B73D6-C8FF-2944-B717-0F725B56EBEB}" srcOrd="1" destOrd="0" presId="urn:microsoft.com/office/officeart/2005/8/layout/hierarchy6"/>
    <dgm:cxn modelId="{A472A04D-FE1F-F345-86CD-E261BC3FB5BA}" type="presParOf" srcId="{E62B73D6-C8FF-2944-B717-0F725B56EBEB}" destId="{111AC3B9-F0B3-E440-B726-EDD0BACD0088}" srcOrd="0" destOrd="0" presId="urn:microsoft.com/office/officeart/2005/8/layout/hierarchy6"/>
    <dgm:cxn modelId="{47D888AF-0A4B-9049-9581-03F709608094}" type="presParOf" srcId="{E62B73D6-C8FF-2944-B717-0F725B56EBEB}" destId="{DFB35FA3-0546-F143-9DAD-B204783EE209}" srcOrd="1" destOrd="0" presId="urn:microsoft.com/office/officeart/2005/8/layout/hierarchy6"/>
    <dgm:cxn modelId="{188D3124-32BF-D44D-9257-A79FA5958ACE}" type="presParOf" srcId="{B9637CE9-11F6-B349-A567-5AC1900AE51F}" destId="{580DFE7A-2C79-4D46-A7F2-425ACE06E1C7}" srcOrd="2" destOrd="0" presId="urn:microsoft.com/office/officeart/2005/8/layout/hierarchy6"/>
    <dgm:cxn modelId="{B4E1CFBB-0932-1B4A-8984-07303D0F2B66}" type="presParOf" srcId="{B9637CE9-11F6-B349-A567-5AC1900AE51F}" destId="{8A8FABF9-F9E6-CF4A-8FDE-C3F8AA1733F2}" srcOrd="3" destOrd="0" presId="urn:microsoft.com/office/officeart/2005/8/layout/hierarchy6"/>
    <dgm:cxn modelId="{FCE69178-AC52-9B4A-BB60-3292E4470346}" type="presParOf" srcId="{8A8FABF9-F9E6-CF4A-8FDE-C3F8AA1733F2}" destId="{0BDE1F53-04D2-F84E-B1CF-07A06E1CBB29}" srcOrd="0" destOrd="0" presId="urn:microsoft.com/office/officeart/2005/8/layout/hierarchy6"/>
    <dgm:cxn modelId="{87246BEC-88CD-A84F-ABEF-BF40A1E9B6A2}" type="presParOf" srcId="{8A8FABF9-F9E6-CF4A-8FDE-C3F8AA1733F2}" destId="{D65A0145-6DAA-A745-A6D6-A97991BA6FE3}" srcOrd="1" destOrd="0" presId="urn:microsoft.com/office/officeart/2005/8/layout/hierarchy6"/>
    <dgm:cxn modelId="{E76200BB-8745-C54B-8EDE-570830C4253E}" type="presParOf" srcId="{D65A0145-6DAA-A745-A6D6-A97991BA6FE3}" destId="{37BABF7A-91F3-C546-B326-A499CCDFBA8B}" srcOrd="0" destOrd="0" presId="urn:microsoft.com/office/officeart/2005/8/layout/hierarchy6"/>
    <dgm:cxn modelId="{9A1F4A70-E2D7-E74A-80AF-787101141D9A}" type="presParOf" srcId="{D65A0145-6DAA-A745-A6D6-A97991BA6FE3}" destId="{4DC53396-BBD3-CC4F-A41D-0F984863FACA}" srcOrd="1" destOrd="0" presId="urn:microsoft.com/office/officeart/2005/8/layout/hierarchy6"/>
    <dgm:cxn modelId="{4DCB80F0-BCFE-904F-A164-45F8C66377EA}" type="presParOf" srcId="{4DC53396-BBD3-CC4F-A41D-0F984863FACA}" destId="{0F31910E-8DB4-DA42-B7E9-F7CF577CBF8C}" srcOrd="0" destOrd="0" presId="urn:microsoft.com/office/officeart/2005/8/layout/hierarchy6"/>
    <dgm:cxn modelId="{33FD94E7-5468-AB47-8A81-9C3551FBF58F}" type="presParOf" srcId="{4DC53396-BBD3-CC4F-A41D-0F984863FACA}" destId="{F79F7D7B-8CDF-F949-9550-2BFFD91AA6BF}" srcOrd="1" destOrd="0" presId="urn:microsoft.com/office/officeart/2005/8/layout/hierarchy6"/>
    <dgm:cxn modelId="{D4D9DCFF-5A55-CB48-9A2C-E5A20817629E}" type="presParOf" srcId="{D65A0145-6DAA-A745-A6D6-A97991BA6FE3}" destId="{A2EA7DA1-3484-584C-8E17-3BC9C6069293}" srcOrd="2" destOrd="0" presId="urn:microsoft.com/office/officeart/2005/8/layout/hierarchy6"/>
    <dgm:cxn modelId="{D78D662E-BC88-464C-B275-2BE2C1F243ED}" type="presParOf" srcId="{D65A0145-6DAA-A745-A6D6-A97991BA6FE3}" destId="{BB6F0880-7B72-CE41-BF8D-A09446BA90F7}" srcOrd="3" destOrd="0" presId="urn:microsoft.com/office/officeart/2005/8/layout/hierarchy6"/>
    <dgm:cxn modelId="{E9304A96-73D7-2C43-B1F2-287196D53797}" type="presParOf" srcId="{BB6F0880-7B72-CE41-BF8D-A09446BA90F7}" destId="{4C690B2A-0E92-084A-AF5D-F772D13ED93D}" srcOrd="0" destOrd="0" presId="urn:microsoft.com/office/officeart/2005/8/layout/hierarchy6"/>
    <dgm:cxn modelId="{8ABDDCE2-A804-6C47-BD89-5924FB183D9F}" type="presParOf" srcId="{BB6F0880-7B72-CE41-BF8D-A09446BA90F7}" destId="{0E82C757-E0CC-4A40-832C-5CFF130CF188}" srcOrd="1" destOrd="0" presId="urn:microsoft.com/office/officeart/2005/8/layout/hierarchy6"/>
    <dgm:cxn modelId="{B9A8B4F1-FB90-A840-A231-9D4375010C5C}" type="presParOf" srcId="{A542FD58-16A8-3E47-A879-EB0FDAF2ABA2}" destId="{C255C96B-47E8-3C4C-9089-2D327C5F58BE}" srcOrd="1" destOrd="0" presId="urn:microsoft.com/office/officeart/2005/8/layout/hierarchy6"/>
    <dgm:cxn modelId="{5AC07A22-C6E0-C349-B7A5-8B6909D4BE5D}" type="presParOf" srcId="{C255C96B-47E8-3C4C-9089-2D327C5F58BE}" destId="{07962D3F-EBA7-6A45-9DFF-1529AF4857C9}" srcOrd="0" destOrd="0" presId="urn:microsoft.com/office/officeart/2005/8/layout/hierarchy6"/>
    <dgm:cxn modelId="{EF656494-B950-654B-A22A-4CA22882DCB3}" type="presParOf" srcId="{07962D3F-EBA7-6A45-9DFF-1529AF4857C9}" destId="{55885370-CA1B-E241-A1E2-3EF0F883562D}" srcOrd="0" destOrd="0" presId="urn:microsoft.com/office/officeart/2005/8/layout/hierarchy6"/>
    <dgm:cxn modelId="{086F25ED-25E5-EF48-9848-6E325E12FF15}" type="presParOf" srcId="{07962D3F-EBA7-6A45-9DFF-1529AF4857C9}" destId="{B685C599-C5C7-F946-B021-3DA061BEB014}" srcOrd="1" destOrd="0" presId="urn:microsoft.com/office/officeart/2005/8/layout/hierarchy6"/>
    <dgm:cxn modelId="{D9BAFBF4-4540-534A-9097-0E8EC41324F5}" type="presParOf" srcId="{C255C96B-47E8-3C4C-9089-2D327C5F58BE}" destId="{034B361C-146E-864B-8E09-15EBC71D9D8C}" srcOrd="1" destOrd="0" presId="urn:microsoft.com/office/officeart/2005/8/layout/hierarchy6"/>
    <dgm:cxn modelId="{EBA87B4F-8C39-C74F-A9DE-4D6D87A60D46}" type="presParOf" srcId="{034B361C-146E-864B-8E09-15EBC71D9D8C}" destId="{F7A777FF-2672-5F48-A2D0-13334EA774E0}" srcOrd="0" destOrd="0" presId="urn:microsoft.com/office/officeart/2005/8/layout/hierarchy6"/>
    <dgm:cxn modelId="{4AE5E706-C367-CA42-BE95-AE459C49F220}" type="presParOf" srcId="{C255C96B-47E8-3C4C-9089-2D327C5F58BE}" destId="{AC72EF03-50E9-5147-82F2-A01B6C8FFFDD}" srcOrd="2" destOrd="0" presId="urn:microsoft.com/office/officeart/2005/8/layout/hierarchy6"/>
    <dgm:cxn modelId="{841851C8-E398-DA43-96BA-1308E1231BC7}" type="presParOf" srcId="{AC72EF03-50E9-5147-82F2-A01B6C8FFFDD}" destId="{BD5200FB-E8FB-EF40-9EC6-B49963CBB825}" srcOrd="0" destOrd="0" presId="urn:microsoft.com/office/officeart/2005/8/layout/hierarchy6"/>
    <dgm:cxn modelId="{003CF585-FF25-9B4B-891D-589E2AB27BE1}" type="presParOf" srcId="{AC72EF03-50E9-5147-82F2-A01B6C8FFFDD}" destId="{5A21071B-CE82-CF41-95C1-FFAFE2FC4D2A}" srcOrd="1" destOrd="0" presId="urn:microsoft.com/office/officeart/2005/8/layout/hierarchy6"/>
    <dgm:cxn modelId="{1EA9C802-1E83-1844-93B3-3EF715919F21}" type="presParOf" srcId="{C255C96B-47E8-3C4C-9089-2D327C5F58BE}" destId="{1EC2A607-989D-3D4E-807A-647041FDACA3}" srcOrd="3" destOrd="0" presId="urn:microsoft.com/office/officeart/2005/8/layout/hierarchy6"/>
    <dgm:cxn modelId="{4CB5712D-AC9F-5F4E-920D-E1BA8D3AB722}" type="presParOf" srcId="{1EC2A607-989D-3D4E-807A-647041FDACA3}" destId="{B5235BCB-B826-C541-A5FE-1EA5C6DC8367}" srcOrd="0" destOrd="0" presId="urn:microsoft.com/office/officeart/2005/8/layout/hierarchy6"/>
    <dgm:cxn modelId="{A0CA737B-D8FD-AD41-8AC2-596CFF09F4F6}" type="presParOf" srcId="{C255C96B-47E8-3C4C-9089-2D327C5F58BE}" destId="{D797F44E-3959-0841-83E3-E23A6402FE37}" srcOrd="4" destOrd="0" presId="urn:microsoft.com/office/officeart/2005/8/layout/hierarchy6"/>
    <dgm:cxn modelId="{7BE639B9-AB50-2F41-AFA4-2425C793754A}" type="presParOf" srcId="{D797F44E-3959-0841-83E3-E23A6402FE37}" destId="{B03931E8-069C-174D-834B-1CFDA0B3A0C0}" srcOrd="0" destOrd="0" presId="urn:microsoft.com/office/officeart/2005/8/layout/hierarchy6"/>
    <dgm:cxn modelId="{33DC590D-1ADC-2F4B-908E-6E08C32DE816}" type="presParOf" srcId="{D797F44E-3959-0841-83E3-E23A6402FE37}" destId="{2C009CF3-DC36-4543-9C38-11ACDBFDD9BA}" srcOrd="1" destOrd="0" presId="urn:microsoft.com/office/officeart/2005/8/layout/hierarchy6"/>
    <dgm:cxn modelId="{35C04AEF-F1A7-864B-B938-6A2F21A365B8}" type="presParOf" srcId="{C255C96B-47E8-3C4C-9089-2D327C5F58BE}" destId="{399963BC-3B97-6141-9435-77A2527B50F1}" srcOrd="5" destOrd="0" presId="urn:microsoft.com/office/officeart/2005/8/layout/hierarchy6"/>
    <dgm:cxn modelId="{22696DAC-7142-FB45-A9D7-CAD7CB300575}" type="presParOf" srcId="{399963BC-3B97-6141-9435-77A2527B50F1}" destId="{EC3AC86D-5615-5B47-89A7-C9D1DFDB6473}" srcOrd="0" destOrd="0" presId="urn:microsoft.com/office/officeart/2005/8/layout/hierarchy6"/>
    <dgm:cxn modelId="{F6765C85-CFC0-7A4C-B3B1-577F567B7A15}" type="presParOf" srcId="{C255C96B-47E8-3C4C-9089-2D327C5F58BE}" destId="{DD09E552-3A13-2C48-8003-1DBBE51A1E02}" srcOrd="6" destOrd="0" presId="urn:microsoft.com/office/officeart/2005/8/layout/hierarchy6"/>
    <dgm:cxn modelId="{24C58744-2481-194D-915B-D97AE207A173}" type="presParOf" srcId="{DD09E552-3A13-2C48-8003-1DBBE51A1E02}" destId="{7BCB15EA-55B2-5746-AA9A-E617AFE8AE94}" srcOrd="0" destOrd="0" presId="urn:microsoft.com/office/officeart/2005/8/layout/hierarchy6"/>
    <dgm:cxn modelId="{F8C4AB2E-9F12-E44D-92E0-30335C3020C6}" type="presParOf" srcId="{DD09E552-3A13-2C48-8003-1DBBE51A1E02}" destId="{026D56CB-A372-FE40-A6FF-AA2265763C76}" srcOrd="1" destOrd="0" presId="urn:microsoft.com/office/officeart/2005/8/layout/hierarchy6"/>
    <dgm:cxn modelId="{AFF57379-3262-DD44-AEFB-F336B96D58F3}" type="presParOf" srcId="{C255C96B-47E8-3C4C-9089-2D327C5F58BE}" destId="{D4D52C26-4EBD-8A44-A4FD-12AA7EDD589A}" srcOrd="7" destOrd="0" presId="urn:microsoft.com/office/officeart/2005/8/layout/hierarchy6"/>
    <dgm:cxn modelId="{45B3C8E7-35A4-9249-B717-50FA6F34B5BB}" type="presParOf" srcId="{D4D52C26-4EBD-8A44-A4FD-12AA7EDD589A}" destId="{CF3B7713-AD52-FB4A-ACAD-C268BBC64D7D}" srcOrd="0" destOrd="0" presId="urn:microsoft.com/office/officeart/2005/8/layout/hierarchy6"/>
    <dgm:cxn modelId="{852A8B63-EB5C-1F4C-BDAA-69C211657890}" type="presParOf" srcId="{C255C96B-47E8-3C4C-9089-2D327C5F58BE}" destId="{5A382F64-A549-C743-86CF-C2B772ED65E4}" srcOrd="8" destOrd="0" presId="urn:microsoft.com/office/officeart/2005/8/layout/hierarchy6"/>
    <dgm:cxn modelId="{48038961-4FDD-BD46-909D-F0D6D015B402}" type="presParOf" srcId="{5A382F64-A549-C743-86CF-C2B772ED65E4}" destId="{C047CC92-C516-B64E-9174-B096A1BFEF06}" srcOrd="0" destOrd="0" presId="urn:microsoft.com/office/officeart/2005/8/layout/hierarchy6"/>
    <dgm:cxn modelId="{43064229-5813-3944-A9C2-FFD5295A4108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46F9C-1835-0C4B-B61E-5D439F3FEC21}">
      <dsp:nvSpPr>
        <dsp:cNvPr id="0" name=""/>
        <dsp:cNvSpPr/>
      </dsp:nvSpPr>
      <dsp:spPr>
        <a:xfrm>
          <a:off x="1614" y="588881"/>
          <a:ext cx="2140111" cy="214011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Presidential debates</a:t>
          </a:r>
          <a:r>
            <a:rPr lang="en-US" sz="1900" kern="1200" baseline="0" dirty="0" smtClean="0"/>
            <a:t> are funny</a:t>
          </a:r>
          <a:endParaRPr lang="en-US" sz="1900" kern="1200" dirty="0"/>
        </a:p>
      </dsp:txBody>
      <dsp:txXfrm>
        <a:off x="315026" y="902293"/>
        <a:ext cx="1513287" cy="1513287"/>
      </dsp:txXfrm>
    </dsp:sp>
    <dsp:sp modelId="{DB33AFFD-D21F-8040-9D3E-9F719233AF06}">
      <dsp:nvSpPr>
        <dsp:cNvPr id="0" name=""/>
        <dsp:cNvSpPr/>
      </dsp:nvSpPr>
      <dsp:spPr>
        <a:xfrm>
          <a:off x="2315502" y="1038305"/>
          <a:ext cx="1241264" cy="1241264"/>
        </a:xfrm>
        <a:prstGeom prst="mathPlus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480032" y="1512964"/>
        <a:ext cx="912204" cy="291946"/>
      </dsp:txXfrm>
    </dsp:sp>
    <dsp:sp modelId="{7448D832-863E-9546-A984-8D8F23ECA096}">
      <dsp:nvSpPr>
        <dsp:cNvPr id="0" name=""/>
        <dsp:cNvSpPr/>
      </dsp:nvSpPr>
      <dsp:spPr>
        <a:xfrm>
          <a:off x="3730544" y="588881"/>
          <a:ext cx="2140111" cy="214011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Showing humor with programming</a:t>
          </a:r>
          <a:r>
            <a:rPr lang="en-US" sz="1900" kern="1200" baseline="0" dirty="0" smtClean="0"/>
            <a:t> is funny</a:t>
          </a:r>
          <a:endParaRPr lang="en-US" sz="1900" kern="1200" dirty="0"/>
        </a:p>
      </dsp:txBody>
      <dsp:txXfrm>
        <a:off x="4043956" y="902293"/>
        <a:ext cx="1513287" cy="1513287"/>
      </dsp:txXfrm>
    </dsp:sp>
    <dsp:sp modelId="{378ED761-9B12-5A48-A29D-19C4A6E1F820}">
      <dsp:nvSpPr>
        <dsp:cNvPr id="0" name=""/>
        <dsp:cNvSpPr/>
      </dsp:nvSpPr>
      <dsp:spPr>
        <a:xfrm>
          <a:off x="6044432" y="1038305"/>
          <a:ext cx="1241264" cy="1241264"/>
        </a:xfrm>
        <a:prstGeom prst="mathEqual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6208962" y="1294005"/>
        <a:ext cx="912204" cy="729864"/>
      </dsp:txXfrm>
    </dsp:sp>
    <dsp:sp modelId="{B262D443-832B-684C-AB68-6471B279365D}">
      <dsp:nvSpPr>
        <dsp:cNvPr id="0" name=""/>
        <dsp:cNvSpPr/>
      </dsp:nvSpPr>
      <dsp:spPr>
        <a:xfrm>
          <a:off x="7459474" y="588881"/>
          <a:ext cx="2140111" cy="214011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Let’s parse debates</a:t>
          </a:r>
          <a:r>
            <a:rPr lang="en-US" sz="1900" kern="1200" baseline="0" dirty="0" smtClean="0"/>
            <a:t> with Python and turn it into a comedy routine</a:t>
          </a:r>
          <a:endParaRPr lang="en-US" sz="1900" kern="1200" dirty="0"/>
        </a:p>
      </dsp:txBody>
      <dsp:txXfrm>
        <a:off x="7772886" y="902293"/>
        <a:ext cx="1513287" cy="15132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2726414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(my) (pajamas)</a:t>
          </a:r>
          <a:endParaRPr lang="en-US" sz="1500" kern="1200" dirty="0"/>
        </a:p>
      </dsp:txBody>
      <dsp:txXfrm>
        <a:off x="0" y="2726414"/>
        <a:ext cx="2880360" cy="582260"/>
      </dsp:txXfrm>
    </dsp:sp>
    <dsp:sp modelId="{7BCB15EA-55B2-5746-AA9A-E617AFE8AE94}">
      <dsp:nvSpPr>
        <dsp:cNvPr id="0" name=""/>
        <dsp:cNvSpPr/>
      </dsp:nvSpPr>
      <dsp:spPr>
        <a:xfrm>
          <a:off x="0" y="2047111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(a)</a:t>
          </a:r>
          <a:r>
            <a:rPr lang="en-US" sz="1500" kern="1200" baseline="0" dirty="0" smtClean="0"/>
            <a:t> (mouse) (in) (my pajamas)</a:t>
          </a:r>
          <a:endParaRPr lang="en-US" sz="1500" kern="1200" dirty="0"/>
        </a:p>
      </dsp:txBody>
      <dsp:txXfrm>
        <a:off x="0" y="2047111"/>
        <a:ext cx="2880360" cy="582260"/>
      </dsp:txXfrm>
    </dsp:sp>
    <dsp:sp modelId="{B03931E8-069C-174D-834B-1CFDA0B3A0C0}">
      <dsp:nvSpPr>
        <dsp:cNvPr id="0" name=""/>
        <dsp:cNvSpPr/>
      </dsp:nvSpPr>
      <dsp:spPr>
        <a:xfrm>
          <a:off x="0" y="1367807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(I) (killed a mouse) (in my pajamas)</a:t>
          </a:r>
          <a:endParaRPr lang="en-US" sz="1500" kern="1200" dirty="0"/>
        </a:p>
      </dsp:txBody>
      <dsp:txXfrm>
        <a:off x="0" y="1367807"/>
        <a:ext cx="2880360" cy="582260"/>
      </dsp:txXfrm>
    </dsp:sp>
    <dsp:sp modelId="{BD5200FB-E8FB-EF40-9EC6-B49963CBB825}">
      <dsp:nvSpPr>
        <dsp:cNvPr id="0" name=""/>
        <dsp:cNvSpPr/>
      </dsp:nvSpPr>
      <dsp:spPr>
        <a:xfrm>
          <a:off x="0" y="688503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(I) (killed a mouse in my pajamas)</a:t>
          </a:r>
          <a:endParaRPr lang="en-US" sz="1500" kern="1200" dirty="0"/>
        </a:p>
      </dsp:txBody>
      <dsp:txXfrm>
        <a:off x="0" y="688503"/>
        <a:ext cx="2880360" cy="582260"/>
      </dsp:txXfrm>
    </dsp:sp>
    <dsp:sp modelId="{55885370-CA1B-E241-A1E2-3EF0F883562D}">
      <dsp:nvSpPr>
        <dsp:cNvPr id="0" name=""/>
        <dsp:cNvSpPr/>
      </dsp:nvSpPr>
      <dsp:spPr>
        <a:xfrm>
          <a:off x="0" y="9200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 killed</a:t>
          </a:r>
          <a:r>
            <a:rPr lang="en-US" sz="1500" kern="1200" baseline="0" dirty="0" smtClean="0"/>
            <a:t> a mouse in my pajamas.</a:t>
          </a:r>
          <a:endParaRPr lang="en-US" sz="1500" kern="1200" dirty="0"/>
        </a:p>
      </dsp:txBody>
      <dsp:txXfrm>
        <a:off x="0" y="9200"/>
        <a:ext cx="2880360" cy="582260"/>
      </dsp:txXfrm>
    </dsp:sp>
    <dsp:sp modelId="{13B4D2C0-143B-E44D-A805-0BED439EF1DF}">
      <dsp:nvSpPr>
        <dsp:cNvPr id="0" name=""/>
        <dsp:cNvSpPr/>
      </dsp:nvSpPr>
      <dsp:spPr>
        <a:xfrm>
          <a:off x="4598139" y="57721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</a:t>
          </a:r>
          <a:endParaRPr lang="en-US" sz="1000" kern="1200" dirty="0"/>
        </a:p>
      </dsp:txBody>
      <dsp:txXfrm>
        <a:off x="4612350" y="71932"/>
        <a:ext cx="699403" cy="456794"/>
      </dsp:txXfrm>
    </dsp:sp>
    <dsp:sp modelId="{C3F21B1D-22BC-644A-A9B4-837AFFD9AE80}">
      <dsp:nvSpPr>
        <dsp:cNvPr id="0" name=""/>
        <dsp:cNvSpPr/>
      </dsp:nvSpPr>
      <dsp:spPr>
        <a:xfrm>
          <a:off x="3779335" y="542938"/>
          <a:ext cx="1182716" cy="194086"/>
        </a:xfrm>
        <a:custGeom>
          <a:avLst/>
          <a:gdLst/>
          <a:ahLst/>
          <a:cxnLst/>
          <a:rect l="0" t="0" r="0" b="0"/>
          <a:pathLst>
            <a:path>
              <a:moveTo>
                <a:pt x="1182716" y="0"/>
              </a:moveTo>
              <a:lnTo>
                <a:pt x="118271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415422" y="737025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3429633" y="751236"/>
        <a:ext cx="699403" cy="456794"/>
      </dsp:txXfrm>
    </dsp:sp>
    <dsp:sp modelId="{AA505ACC-4D93-5446-B661-FFD75FE0AD00}">
      <dsp:nvSpPr>
        <dsp:cNvPr id="0" name=""/>
        <dsp:cNvSpPr/>
      </dsp:nvSpPr>
      <dsp:spPr>
        <a:xfrm>
          <a:off x="3733615" y="1222242"/>
          <a:ext cx="91440" cy="1940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3415422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Noun</a:t>
          </a:r>
          <a:endParaRPr lang="en-US" sz="1000" kern="1200" dirty="0"/>
        </a:p>
      </dsp:txBody>
      <dsp:txXfrm>
        <a:off x="3429633" y="1430540"/>
        <a:ext cx="699403" cy="456794"/>
      </dsp:txXfrm>
    </dsp:sp>
    <dsp:sp modelId="{BB42B081-923C-BB4D-8209-85317E5EE9B2}">
      <dsp:nvSpPr>
        <dsp:cNvPr id="0" name=""/>
        <dsp:cNvSpPr/>
      </dsp:nvSpPr>
      <dsp:spPr>
        <a:xfrm>
          <a:off x="4962051" y="542938"/>
          <a:ext cx="118271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1182716" y="97043"/>
              </a:lnTo>
              <a:lnTo>
                <a:pt x="1182716" y="1940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5780855" y="737025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VP</a:t>
          </a:r>
          <a:endParaRPr lang="en-US" sz="1000" kern="1200" dirty="0"/>
        </a:p>
      </dsp:txBody>
      <dsp:txXfrm>
        <a:off x="5795066" y="751236"/>
        <a:ext cx="699403" cy="456794"/>
      </dsp:txXfrm>
    </dsp:sp>
    <dsp:sp modelId="{AEB130C0-DDD5-7344-823E-584236DC4587}">
      <dsp:nvSpPr>
        <dsp:cNvPr id="0" name=""/>
        <dsp:cNvSpPr/>
      </dsp:nvSpPr>
      <dsp:spPr>
        <a:xfrm>
          <a:off x="4725508" y="1222242"/>
          <a:ext cx="1419259" cy="194086"/>
        </a:xfrm>
        <a:custGeom>
          <a:avLst/>
          <a:gdLst/>
          <a:ahLst/>
          <a:cxnLst/>
          <a:rect l="0" t="0" r="0" b="0"/>
          <a:pathLst>
            <a:path>
              <a:moveTo>
                <a:pt x="1419259" y="0"/>
              </a:moveTo>
              <a:lnTo>
                <a:pt x="1419259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4361595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</a:t>
          </a:r>
          <a:endParaRPr lang="en-US" sz="1000" kern="1200" dirty="0"/>
        </a:p>
      </dsp:txBody>
      <dsp:txXfrm>
        <a:off x="4375806" y="1430540"/>
        <a:ext cx="699403" cy="456794"/>
      </dsp:txXfrm>
    </dsp:sp>
    <dsp:sp modelId="{1AA4550D-0D3E-B347-A032-39031651E8D0}">
      <dsp:nvSpPr>
        <dsp:cNvPr id="0" name=""/>
        <dsp:cNvSpPr/>
      </dsp:nvSpPr>
      <dsp:spPr>
        <a:xfrm>
          <a:off x="5671681" y="1222242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5307768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5321979" y="1430540"/>
        <a:ext cx="699403" cy="456794"/>
      </dsp:txXfrm>
    </dsp:sp>
    <dsp:sp modelId="{DE0096ED-A2F2-A747-8D9C-CFBA4A0C4F4F}">
      <dsp:nvSpPr>
        <dsp:cNvPr id="0" name=""/>
        <dsp:cNvSpPr/>
      </dsp:nvSpPr>
      <dsp:spPr>
        <a:xfrm>
          <a:off x="5198595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607E7-67C6-D144-A909-BBB24DCD6940}">
      <dsp:nvSpPr>
        <dsp:cNvPr id="0" name=""/>
        <dsp:cNvSpPr/>
      </dsp:nvSpPr>
      <dsp:spPr>
        <a:xfrm>
          <a:off x="4834682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Det</a:t>
          </a:r>
          <a:endParaRPr lang="en-US" sz="1000" kern="1200" dirty="0" smtClean="0"/>
        </a:p>
      </dsp:txBody>
      <dsp:txXfrm>
        <a:off x="4848893" y="2109843"/>
        <a:ext cx="699403" cy="456794"/>
      </dsp:txXfrm>
    </dsp:sp>
    <dsp:sp modelId="{5BF575C4-A90E-5D4E-90A3-B2C9413D1C45}">
      <dsp:nvSpPr>
        <dsp:cNvPr id="0" name=""/>
        <dsp:cNvSpPr/>
      </dsp:nvSpPr>
      <dsp:spPr>
        <a:xfrm>
          <a:off x="5671681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759789-B8CD-F643-A61B-278752AF7CDA}">
      <dsp:nvSpPr>
        <dsp:cNvPr id="0" name=""/>
        <dsp:cNvSpPr/>
      </dsp:nvSpPr>
      <dsp:spPr>
        <a:xfrm>
          <a:off x="5780855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</a:t>
          </a:r>
        </a:p>
      </dsp:txBody>
      <dsp:txXfrm>
        <a:off x="5795066" y="2109843"/>
        <a:ext cx="699403" cy="456794"/>
      </dsp:txXfrm>
    </dsp:sp>
    <dsp:sp modelId="{BDDA02E4-A625-754A-A100-688B1F97BC90}">
      <dsp:nvSpPr>
        <dsp:cNvPr id="0" name=""/>
        <dsp:cNvSpPr/>
      </dsp:nvSpPr>
      <dsp:spPr>
        <a:xfrm>
          <a:off x="6144767" y="1222242"/>
          <a:ext cx="1419259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1419259" y="97043"/>
              </a:lnTo>
              <a:lnTo>
                <a:pt x="1419259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4A1C5-973C-7749-A6FE-068E87F740CF}">
      <dsp:nvSpPr>
        <dsp:cNvPr id="0" name=""/>
        <dsp:cNvSpPr/>
      </dsp:nvSpPr>
      <dsp:spPr>
        <a:xfrm>
          <a:off x="7200114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PP</a:t>
          </a:r>
          <a:endParaRPr lang="en-US" sz="1000" kern="1200" dirty="0"/>
        </a:p>
      </dsp:txBody>
      <dsp:txXfrm>
        <a:off x="7214325" y="1430540"/>
        <a:ext cx="699403" cy="456794"/>
      </dsp:txXfrm>
    </dsp:sp>
    <dsp:sp modelId="{0AE6D2A3-0679-284B-858B-9A6A0E5D49E0}">
      <dsp:nvSpPr>
        <dsp:cNvPr id="0" name=""/>
        <dsp:cNvSpPr/>
      </dsp:nvSpPr>
      <dsp:spPr>
        <a:xfrm>
          <a:off x="7090940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727028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Prep</a:t>
          </a:r>
          <a:endParaRPr lang="en-US" sz="1000" kern="1200" dirty="0"/>
        </a:p>
      </dsp:txBody>
      <dsp:txXfrm>
        <a:off x="6741239" y="2109843"/>
        <a:ext cx="699403" cy="456794"/>
      </dsp:txXfrm>
    </dsp:sp>
    <dsp:sp modelId="{580DFE7A-2C79-4D46-A7F2-425ACE06E1C7}">
      <dsp:nvSpPr>
        <dsp:cNvPr id="0" name=""/>
        <dsp:cNvSpPr/>
      </dsp:nvSpPr>
      <dsp:spPr>
        <a:xfrm>
          <a:off x="7564027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673201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7687412" y="2109843"/>
        <a:ext cx="699403" cy="456794"/>
      </dsp:txXfrm>
    </dsp:sp>
    <dsp:sp modelId="{37BABF7A-91F3-C546-B326-A499CCDFBA8B}">
      <dsp:nvSpPr>
        <dsp:cNvPr id="0" name=""/>
        <dsp:cNvSpPr/>
      </dsp:nvSpPr>
      <dsp:spPr>
        <a:xfrm>
          <a:off x="7564027" y="2580849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7200114" y="2774936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Determiner</a:t>
          </a:r>
          <a:endParaRPr lang="en-US" sz="1000" kern="1200" dirty="0"/>
        </a:p>
      </dsp:txBody>
      <dsp:txXfrm>
        <a:off x="7214325" y="2789147"/>
        <a:ext cx="699403" cy="456794"/>
      </dsp:txXfrm>
    </dsp:sp>
    <dsp:sp modelId="{A2EA7DA1-3484-584C-8E17-3BC9C6069293}">
      <dsp:nvSpPr>
        <dsp:cNvPr id="0" name=""/>
        <dsp:cNvSpPr/>
      </dsp:nvSpPr>
      <dsp:spPr>
        <a:xfrm>
          <a:off x="8037113" y="2580849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8146287" y="2774936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</a:t>
          </a:r>
          <a:endParaRPr lang="en-US" sz="1000" kern="1200" dirty="0"/>
        </a:p>
      </dsp:txBody>
      <dsp:txXfrm>
        <a:off x="8160498" y="2789147"/>
        <a:ext cx="699403" cy="45679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F4D62-0CBD-F44F-8362-1CD4B4D90230}">
      <dsp:nvSpPr>
        <dsp:cNvPr id="0" name=""/>
        <dsp:cNvSpPr/>
      </dsp:nvSpPr>
      <dsp:spPr>
        <a:xfrm>
          <a:off x="0" y="263577"/>
          <a:ext cx="9601200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354076" rIns="74516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A written or oral word paired with its meaning</a:t>
          </a:r>
          <a:endParaRPr lang="en-US" sz="1700" kern="1200" dirty="0"/>
        </a:p>
      </dsp:txBody>
      <dsp:txXfrm>
        <a:off x="0" y="263577"/>
        <a:ext cx="9601200" cy="696150"/>
      </dsp:txXfrm>
    </dsp:sp>
    <dsp:sp modelId="{7700A752-1605-414D-A263-3EA07EC6618F}">
      <dsp:nvSpPr>
        <dsp:cNvPr id="0" name=""/>
        <dsp:cNvSpPr/>
      </dsp:nvSpPr>
      <dsp:spPr>
        <a:xfrm>
          <a:off x="480060" y="12657"/>
          <a:ext cx="6720840" cy="50184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Lexeme</a:t>
          </a:r>
          <a:endParaRPr lang="en-US" sz="1700" kern="1200" dirty="0"/>
        </a:p>
      </dsp:txBody>
      <dsp:txXfrm>
        <a:off x="504558" y="37155"/>
        <a:ext cx="6671844" cy="452844"/>
      </dsp:txXfrm>
    </dsp:sp>
    <dsp:sp modelId="{39F76B95-8CF5-EB49-83A8-D41C4A79CF61}">
      <dsp:nvSpPr>
        <dsp:cNvPr id="0" name=""/>
        <dsp:cNvSpPr/>
      </dsp:nvSpPr>
      <dsp:spPr>
        <a:xfrm>
          <a:off x="0" y="1302447"/>
          <a:ext cx="9601200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354076" rIns="74516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A finite list of lexemes</a:t>
          </a:r>
          <a:endParaRPr lang="en-US" sz="1700" kern="1200" dirty="0"/>
        </a:p>
      </dsp:txBody>
      <dsp:txXfrm>
        <a:off x="0" y="1302447"/>
        <a:ext cx="9601200" cy="696150"/>
      </dsp:txXfrm>
    </dsp:sp>
    <dsp:sp modelId="{4E92D5D3-0975-D542-8C81-C0E1F2836AEA}">
      <dsp:nvSpPr>
        <dsp:cNvPr id="0" name=""/>
        <dsp:cNvSpPr/>
      </dsp:nvSpPr>
      <dsp:spPr>
        <a:xfrm>
          <a:off x="480060" y="1051527"/>
          <a:ext cx="6720840" cy="50184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Lexicon</a:t>
          </a:r>
          <a:endParaRPr lang="en-US" sz="1700" kern="1200" dirty="0"/>
        </a:p>
      </dsp:txBody>
      <dsp:txXfrm>
        <a:off x="504558" y="1076025"/>
        <a:ext cx="6671844" cy="452844"/>
      </dsp:txXfrm>
    </dsp:sp>
    <dsp:sp modelId="{EBDD5655-0F48-5A4A-84E0-7B85D0DC2F0D}">
      <dsp:nvSpPr>
        <dsp:cNvPr id="0" name=""/>
        <dsp:cNvSpPr/>
      </dsp:nvSpPr>
      <dsp:spPr>
        <a:xfrm>
          <a:off x="0" y="2341317"/>
          <a:ext cx="9601200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354076" rIns="74516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The grammatical form used to represent a lexeme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Part</a:t>
          </a:r>
          <a:r>
            <a:rPr lang="en-US" sz="1700" kern="1200" baseline="0" dirty="0" smtClean="0"/>
            <a:t> of speech specific</a:t>
          </a:r>
          <a:endParaRPr lang="en-US" sz="1700" kern="1200" dirty="0" smtClean="0"/>
        </a:p>
      </dsp:txBody>
      <dsp:txXfrm>
        <a:off x="0" y="2341317"/>
        <a:ext cx="9601200" cy="963900"/>
      </dsp:txXfrm>
    </dsp:sp>
    <dsp:sp modelId="{36EEFDE4-7E33-2347-9BB1-5F669108AB9F}">
      <dsp:nvSpPr>
        <dsp:cNvPr id="0" name=""/>
        <dsp:cNvSpPr/>
      </dsp:nvSpPr>
      <dsp:spPr>
        <a:xfrm>
          <a:off x="480060" y="2090397"/>
          <a:ext cx="6720840" cy="50184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Lemma</a:t>
          </a:r>
          <a:endParaRPr lang="en-US" sz="1700" kern="1200" dirty="0"/>
        </a:p>
      </dsp:txBody>
      <dsp:txXfrm>
        <a:off x="504558" y="2114895"/>
        <a:ext cx="6671844" cy="45284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Lemma</a:t>
          </a:r>
          <a:endParaRPr lang="en-US" sz="22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Lexeme</a:t>
          </a:r>
          <a:endParaRPr lang="en-US" sz="2200" kern="1200" dirty="0"/>
        </a:p>
      </dsp:txBody>
      <dsp:txXfrm>
        <a:off x="5065600" y="408614"/>
        <a:ext cx="2830418" cy="46158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running</a:t>
          </a:r>
          <a:endParaRPr lang="en-US" sz="22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run</a:t>
          </a:r>
          <a:endParaRPr lang="en-US" sz="2200" kern="1200" dirty="0"/>
        </a:p>
      </dsp:txBody>
      <dsp:txXfrm>
        <a:off x="5065600" y="408614"/>
        <a:ext cx="2830418" cy="46158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are</a:t>
          </a:r>
          <a:endParaRPr lang="en-US" sz="22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be</a:t>
          </a:r>
          <a:endParaRPr lang="en-US" sz="2200" kern="1200" dirty="0"/>
        </a:p>
      </dsp:txBody>
      <dsp:txXfrm>
        <a:off x="5065600" y="408614"/>
        <a:ext cx="2830418" cy="46158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DE903-8F1F-4C44-A953-15DD7FAC1898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Form</a:t>
          </a:r>
          <a:r>
            <a:rPr lang="en-US" sz="3100" kern="1200" baseline="0" dirty="0" smtClean="0"/>
            <a:t> 1</a:t>
          </a:r>
          <a:endParaRPr lang="en-US" sz="3100" kern="1200" dirty="0"/>
        </a:p>
      </dsp:txBody>
      <dsp:txXfrm>
        <a:off x="694335" y="199309"/>
        <a:ext cx="961101" cy="961101"/>
      </dsp:txXfrm>
    </dsp:sp>
    <dsp:sp modelId="{756E8F69-F54F-2143-AF80-02240A284050}">
      <dsp:nvSpPr>
        <dsp:cNvPr id="0" name=""/>
        <dsp:cNvSpPr/>
      </dsp:nvSpPr>
      <dsp:spPr>
        <a:xfrm>
          <a:off x="1964855" y="285690"/>
          <a:ext cx="788338" cy="788338"/>
        </a:xfrm>
        <a:prstGeom prst="mathEqual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2069349" y="448088"/>
        <a:ext cx="579350" cy="463542"/>
      </dsp:txXfrm>
    </dsp:sp>
    <dsp:sp modelId="{83C2EA51-AD68-EC43-93F0-B9EC07468071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Form 2</a:t>
          </a:r>
          <a:endParaRPr lang="en-US" sz="3100" kern="1200" dirty="0"/>
        </a:p>
      </dsp:txBody>
      <dsp:txXfrm>
        <a:off x="3062612" y="199309"/>
        <a:ext cx="961101" cy="96110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DB18-B266-4F4D-818E-47CDA1E76703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Meaning 1</a:t>
          </a:r>
          <a:endParaRPr lang="en-US" sz="2100" kern="1200" dirty="0"/>
        </a:p>
      </dsp:txBody>
      <dsp:txXfrm>
        <a:off x="694335" y="199309"/>
        <a:ext cx="961101" cy="961101"/>
      </dsp:txXfrm>
    </dsp:sp>
    <dsp:sp modelId="{A8AA5439-95CC-5144-B22C-9F2026085107}">
      <dsp:nvSpPr>
        <dsp:cNvPr id="0" name=""/>
        <dsp:cNvSpPr/>
      </dsp:nvSpPr>
      <dsp:spPr>
        <a:xfrm>
          <a:off x="1964855" y="285691"/>
          <a:ext cx="788338" cy="788338"/>
        </a:xfrm>
        <a:prstGeom prst="mathEqual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069349" y="448089"/>
        <a:ext cx="579350" cy="463542"/>
      </dsp:txXfrm>
    </dsp:sp>
    <dsp:sp modelId="{FE65E62B-79F8-E64E-899D-F035F7A2AAA9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Meaning 2</a:t>
          </a:r>
          <a:endParaRPr lang="en-US" sz="2100" kern="1200" dirty="0"/>
        </a:p>
      </dsp:txBody>
      <dsp:txXfrm>
        <a:off x="3062612" y="199309"/>
        <a:ext cx="961101" cy="96110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DE903-8F1F-4C44-A953-15DD7FAC1898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Bass (fish)</a:t>
          </a:r>
          <a:endParaRPr lang="en-US" sz="2300" kern="1200" dirty="0"/>
        </a:p>
      </dsp:txBody>
      <dsp:txXfrm>
        <a:off x="694335" y="199309"/>
        <a:ext cx="961101" cy="961101"/>
      </dsp:txXfrm>
    </dsp:sp>
    <dsp:sp modelId="{756E8F69-F54F-2143-AF80-02240A284050}">
      <dsp:nvSpPr>
        <dsp:cNvPr id="0" name=""/>
        <dsp:cNvSpPr/>
      </dsp:nvSpPr>
      <dsp:spPr>
        <a:xfrm>
          <a:off x="1964855" y="285690"/>
          <a:ext cx="788338" cy="788338"/>
        </a:xfrm>
        <a:prstGeom prst="mathEqual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069349" y="448088"/>
        <a:ext cx="579350" cy="463542"/>
      </dsp:txXfrm>
    </dsp:sp>
    <dsp:sp modelId="{83C2EA51-AD68-EC43-93F0-B9EC07468071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Bass (voice</a:t>
          </a:r>
          <a:r>
            <a:rPr lang="en-US" sz="2300" kern="1200" baseline="0" dirty="0" smtClean="0"/>
            <a:t> part)</a:t>
          </a:r>
          <a:endParaRPr lang="en-US" sz="2300" kern="1200" dirty="0"/>
        </a:p>
      </dsp:txBody>
      <dsp:txXfrm>
        <a:off x="3062612" y="199309"/>
        <a:ext cx="961101" cy="96110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DB18-B266-4F4D-818E-47CDA1E76703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Small</a:t>
          </a:r>
          <a:endParaRPr lang="en-US" sz="3200" kern="1200" dirty="0"/>
        </a:p>
      </dsp:txBody>
      <dsp:txXfrm>
        <a:off x="694335" y="199309"/>
        <a:ext cx="961101" cy="961101"/>
      </dsp:txXfrm>
    </dsp:sp>
    <dsp:sp modelId="{A8AA5439-95CC-5144-B22C-9F2026085107}">
      <dsp:nvSpPr>
        <dsp:cNvPr id="0" name=""/>
        <dsp:cNvSpPr/>
      </dsp:nvSpPr>
      <dsp:spPr>
        <a:xfrm>
          <a:off x="1964855" y="285691"/>
          <a:ext cx="788338" cy="788338"/>
        </a:xfrm>
        <a:prstGeom prst="mathEqual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2069349" y="448089"/>
        <a:ext cx="579350" cy="463542"/>
      </dsp:txXfrm>
    </dsp:sp>
    <dsp:sp modelId="{FE65E62B-79F8-E64E-899D-F035F7A2AAA9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Little</a:t>
          </a:r>
          <a:endParaRPr lang="en-US" sz="3200" kern="1200" dirty="0"/>
        </a:p>
      </dsp:txBody>
      <dsp:txXfrm>
        <a:off x="3062612" y="199309"/>
        <a:ext cx="961101" cy="96110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87646-7412-004C-9C3D-41D0B18C55D1}">
      <dsp:nvSpPr>
        <dsp:cNvPr id="0" name=""/>
        <dsp:cNvSpPr/>
      </dsp:nvSpPr>
      <dsp:spPr>
        <a:xfrm rot="5400000">
          <a:off x="6101121" y="-2536145"/>
          <a:ext cx="855389" cy="614476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A definition</a:t>
          </a:r>
          <a:endParaRPr lang="en-US" sz="4600" kern="1200" dirty="0"/>
        </a:p>
      </dsp:txBody>
      <dsp:txXfrm rot="-5400000">
        <a:off x="3456432" y="150301"/>
        <a:ext cx="6103011" cy="771875"/>
      </dsp:txXfrm>
    </dsp:sp>
    <dsp:sp modelId="{8597028F-F98A-184F-9B8E-12C0CD7712D8}">
      <dsp:nvSpPr>
        <dsp:cNvPr id="0" name=""/>
        <dsp:cNvSpPr/>
      </dsp:nvSpPr>
      <dsp:spPr>
        <a:xfrm>
          <a:off x="0" y="1620"/>
          <a:ext cx="3456432" cy="1069237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Speech</a:t>
          </a:r>
          <a:endParaRPr lang="en-US" sz="5700" kern="1200" dirty="0"/>
        </a:p>
      </dsp:txBody>
      <dsp:txXfrm>
        <a:off x="52196" y="53816"/>
        <a:ext cx="3352040" cy="964845"/>
      </dsp:txXfrm>
    </dsp:sp>
    <dsp:sp modelId="{9FF42A31-B45B-234A-AC54-E73B1AA25466}">
      <dsp:nvSpPr>
        <dsp:cNvPr id="0" name=""/>
        <dsp:cNvSpPr/>
      </dsp:nvSpPr>
      <dsp:spPr>
        <a:xfrm rot="5400000">
          <a:off x="6101121" y="-1413446"/>
          <a:ext cx="855389" cy="614476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A definition</a:t>
          </a:r>
          <a:endParaRPr lang="en-US" sz="4600" kern="1200" dirty="0"/>
        </a:p>
      </dsp:txBody>
      <dsp:txXfrm rot="-5400000">
        <a:off x="3456432" y="1273000"/>
        <a:ext cx="6103011" cy="771875"/>
      </dsp:txXfrm>
    </dsp:sp>
    <dsp:sp modelId="{6F5B036B-57CA-2747-82C9-ECAB84798ED8}">
      <dsp:nvSpPr>
        <dsp:cNvPr id="0" name=""/>
        <dsp:cNvSpPr/>
      </dsp:nvSpPr>
      <dsp:spPr>
        <a:xfrm>
          <a:off x="0" y="1124318"/>
          <a:ext cx="3456432" cy="1069237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Orator</a:t>
          </a:r>
          <a:endParaRPr lang="en-US" sz="5700" kern="1200" dirty="0"/>
        </a:p>
      </dsp:txBody>
      <dsp:txXfrm>
        <a:off x="52196" y="1176514"/>
        <a:ext cx="3352040" cy="964845"/>
      </dsp:txXfrm>
    </dsp:sp>
    <dsp:sp modelId="{0D45B1F1-4E20-7445-8FB9-F4A6FA90AADA}">
      <dsp:nvSpPr>
        <dsp:cNvPr id="0" name=""/>
        <dsp:cNvSpPr/>
      </dsp:nvSpPr>
      <dsp:spPr>
        <a:xfrm rot="5400000">
          <a:off x="6101121" y="-290747"/>
          <a:ext cx="855389" cy="614476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A </a:t>
          </a:r>
          <a:r>
            <a:rPr lang="en-US" sz="4600" kern="1200" dirty="0" err="1" smtClean="0"/>
            <a:t>defininition</a:t>
          </a:r>
          <a:endParaRPr lang="en-US" sz="4600" kern="1200" dirty="0"/>
        </a:p>
      </dsp:txBody>
      <dsp:txXfrm rot="-5400000">
        <a:off x="3456432" y="2395699"/>
        <a:ext cx="6103011" cy="771875"/>
      </dsp:txXfrm>
    </dsp:sp>
    <dsp:sp modelId="{4458D59D-2BE2-164B-8319-1F81ECB48394}">
      <dsp:nvSpPr>
        <dsp:cNvPr id="0" name=""/>
        <dsp:cNvSpPr/>
      </dsp:nvSpPr>
      <dsp:spPr>
        <a:xfrm>
          <a:off x="0" y="2247017"/>
          <a:ext cx="3456432" cy="1069237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Rhetoric</a:t>
          </a:r>
          <a:endParaRPr lang="en-US" sz="5700" kern="1200" dirty="0"/>
        </a:p>
      </dsp:txBody>
      <dsp:txXfrm>
        <a:off x="52196" y="2299213"/>
        <a:ext cx="3352040" cy="9648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29EDF-B2BD-9846-9B7B-3DE82A45863E}">
      <dsp:nvSpPr>
        <dsp:cNvPr id="0" name=""/>
        <dsp:cNvSpPr/>
      </dsp:nvSpPr>
      <dsp:spPr>
        <a:xfrm rot="5400000">
          <a:off x="1038024" y="1495462"/>
          <a:ext cx="1003916" cy="167049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618C05-CCF6-4B45-A2D4-2882C37F2007}">
      <dsp:nvSpPr>
        <dsp:cNvPr id="0" name=""/>
        <dsp:cNvSpPr/>
      </dsp:nvSpPr>
      <dsp:spPr>
        <a:xfrm>
          <a:off x="870445" y="1994580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a speech</a:t>
          </a:r>
          <a:endParaRPr lang="en-US" sz="2200" kern="1200" dirty="0"/>
        </a:p>
      </dsp:txBody>
      <dsp:txXfrm>
        <a:off x="870445" y="1994580"/>
        <a:ext cx="1508131" cy="1321965"/>
      </dsp:txXfrm>
    </dsp:sp>
    <dsp:sp modelId="{CF78AEBD-11D1-E741-A57B-835261EB3136}">
      <dsp:nvSpPr>
        <dsp:cNvPr id="0" name=""/>
        <dsp:cNvSpPr/>
      </dsp:nvSpPr>
      <dsp:spPr>
        <a:xfrm>
          <a:off x="2094024" y="1372479"/>
          <a:ext cx="284553" cy="284553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B31895-DE6B-8741-8028-64079CB8BBCE}">
      <dsp:nvSpPr>
        <dsp:cNvPr id="0" name=""/>
        <dsp:cNvSpPr/>
      </dsp:nvSpPr>
      <dsp:spPr>
        <a:xfrm rot="5400000">
          <a:off x="2884272" y="1038606"/>
          <a:ext cx="1003916" cy="167049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BBF025-5C3E-8743-802F-C447DB40EDD2}">
      <dsp:nvSpPr>
        <dsp:cNvPr id="0" name=""/>
        <dsp:cNvSpPr/>
      </dsp:nvSpPr>
      <dsp:spPr>
        <a:xfrm>
          <a:off x="2716693" y="1537724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words out of a speech</a:t>
          </a:r>
          <a:endParaRPr lang="en-US" sz="2200" kern="1200" dirty="0"/>
        </a:p>
      </dsp:txBody>
      <dsp:txXfrm>
        <a:off x="2716693" y="1537724"/>
        <a:ext cx="1508131" cy="1321965"/>
      </dsp:txXfrm>
    </dsp:sp>
    <dsp:sp modelId="{6CB3E604-8B2B-E849-ACBA-39A4E19E4C19}">
      <dsp:nvSpPr>
        <dsp:cNvPr id="0" name=""/>
        <dsp:cNvSpPr/>
      </dsp:nvSpPr>
      <dsp:spPr>
        <a:xfrm>
          <a:off x="3940272" y="915623"/>
          <a:ext cx="284553" cy="284553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345CE5-D982-254E-80B8-A950A6C2492E}">
      <dsp:nvSpPr>
        <dsp:cNvPr id="0" name=""/>
        <dsp:cNvSpPr/>
      </dsp:nvSpPr>
      <dsp:spPr>
        <a:xfrm rot="5400000">
          <a:off x="4730519" y="581751"/>
          <a:ext cx="1003916" cy="167049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0EBAFD-59E6-D74A-A5F0-0981B42695B4}">
      <dsp:nvSpPr>
        <dsp:cNvPr id="0" name=""/>
        <dsp:cNvSpPr/>
      </dsp:nvSpPr>
      <dsp:spPr>
        <a:xfrm>
          <a:off x="4562941" y="1080869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Extract features about words</a:t>
          </a:r>
          <a:endParaRPr lang="en-US" sz="2200" kern="1200" dirty="0"/>
        </a:p>
      </dsp:txBody>
      <dsp:txXfrm>
        <a:off x="4562941" y="1080869"/>
        <a:ext cx="1508131" cy="1321965"/>
      </dsp:txXfrm>
    </dsp:sp>
    <dsp:sp modelId="{14E22666-99A2-E64A-95E4-919E298FBF1B}">
      <dsp:nvSpPr>
        <dsp:cNvPr id="0" name=""/>
        <dsp:cNvSpPr/>
      </dsp:nvSpPr>
      <dsp:spPr>
        <a:xfrm>
          <a:off x="5786519" y="458767"/>
          <a:ext cx="284553" cy="284553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AC2AC9-372F-4149-AD36-30790645EA6A}">
      <dsp:nvSpPr>
        <dsp:cNvPr id="0" name=""/>
        <dsp:cNvSpPr/>
      </dsp:nvSpPr>
      <dsp:spPr>
        <a:xfrm rot="5400000">
          <a:off x="6576767" y="124895"/>
          <a:ext cx="1003916" cy="167049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D34E9F-4A5B-6D40-9C0F-17334A93B615}">
      <dsp:nvSpPr>
        <dsp:cNvPr id="0" name=""/>
        <dsp:cNvSpPr/>
      </dsp:nvSpPr>
      <dsp:spPr>
        <a:xfrm>
          <a:off x="6409189" y="624013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Extract features about sentences</a:t>
          </a:r>
          <a:endParaRPr lang="en-US" sz="2200" kern="1200" dirty="0"/>
        </a:p>
      </dsp:txBody>
      <dsp:txXfrm>
        <a:off x="6409189" y="624013"/>
        <a:ext cx="1508131" cy="1321965"/>
      </dsp:txXfrm>
    </dsp:sp>
    <dsp:sp modelId="{439EC72D-B39B-D641-8B19-7257ED6C43CF}">
      <dsp:nvSpPr>
        <dsp:cNvPr id="0" name=""/>
        <dsp:cNvSpPr/>
      </dsp:nvSpPr>
      <dsp:spPr>
        <a:xfrm>
          <a:off x="7632767" y="1911"/>
          <a:ext cx="284553" cy="284553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8B8D96-2A38-E942-B659-2DD8AF472448}">
      <dsp:nvSpPr>
        <dsp:cNvPr id="0" name=""/>
        <dsp:cNvSpPr/>
      </dsp:nvSpPr>
      <dsp:spPr>
        <a:xfrm rot="5400000">
          <a:off x="8423015" y="-331960"/>
          <a:ext cx="1003916" cy="167049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C0AC5B-5E20-934D-9DDB-ED7605EE61AA}">
      <dsp:nvSpPr>
        <dsp:cNvPr id="0" name=""/>
        <dsp:cNvSpPr/>
      </dsp:nvSpPr>
      <dsp:spPr>
        <a:xfrm>
          <a:off x="8255436" y="167157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Find fun patterns!</a:t>
          </a:r>
          <a:endParaRPr lang="en-US" sz="2200" kern="1200" dirty="0"/>
        </a:p>
      </dsp:txBody>
      <dsp:txXfrm>
        <a:off x="8255436" y="167157"/>
        <a:ext cx="1508131" cy="132196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BADDB-701E-5F44-ABBB-6B000BD93E70}">
      <dsp:nvSpPr>
        <dsp:cNvPr id="0" name=""/>
        <dsp:cNvSpPr/>
      </dsp:nvSpPr>
      <dsp:spPr>
        <a:xfrm rot="10800000">
          <a:off x="1705179" y="1117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Very</a:t>
          </a:r>
          <a:r>
            <a:rPr lang="en-US" sz="1800" kern="1200" baseline="0" dirty="0" smtClean="0"/>
            <a:t> Old</a:t>
          </a:r>
          <a:endParaRPr lang="en-US" sz="1800" kern="1200" dirty="0"/>
        </a:p>
      </dsp:txBody>
      <dsp:txXfrm rot="10800000">
        <a:off x="1802158" y="1117"/>
        <a:ext cx="6287819" cy="387915"/>
      </dsp:txXfrm>
    </dsp:sp>
    <dsp:sp modelId="{4DFC2DE7-F441-4246-AE9F-F2F47F28F07C}">
      <dsp:nvSpPr>
        <dsp:cNvPr id="0" name=""/>
        <dsp:cNvSpPr/>
      </dsp:nvSpPr>
      <dsp:spPr>
        <a:xfrm>
          <a:off x="1511222" y="1117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85F3AA9-6940-0F4C-9B2A-FF80B862FA65}">
      <dsp:nvSpPr>
        <dsp:cNvPr id="0" name=""/>
        <dsp:cNvSpPr/>
      </dsp:nvSpPr>
      <dsp:spPr>
        <a:xfrm rot="10800000">
          <a:off x="1705179" y="489071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Thomas Pain</a:t>
          </a:r>
          <a:endParaRPr lang="en-US" sz="1800" kern="1200" dirty="0"/>
        </a:p>
      </dsp:txBody>
      <dsp:txXfrm rot="10800000">
        <a:off x="1802158" y="489071"/>
        <a:ext cx="6287819" cy="387915"/>
      </dsp:txXfrm>
    </dsp:sp>
    <dsp:sp modelId="{9FFFA074-5223-DF43-98DB-430BF47B885E}">
      <dsp:nvSpPr>
        <dsp:cNvPr id="0" name=""/>
        <dsp:cNvSpPr/>
      </dsp:nvSpPr>
      <dsp:spPr>
        <a:xfrm>
          <a:off x="1511222" y="489071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25005D-DDBA-C64D-9D72-5F653DC3C791}">
      <dsp:nvSpPr>
        <dsp:cNvPr id="0" name=""/>
        <dsp:cNvSpPr/>
      </dsp:nvSpPr>
      <dsp:spPr>
        <a:xfrm rot="10800000">
          <a:off x="1705179" y="977025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Winston</a:t>
          </a:r>
          <a:r>
            <a:rPr lang="en-US" sz="1800" kern="1200" baseline="0" dirty="0" smtClean="0"/>
            <a:t> Churchill</a:t>
          </a:r>
        </a:p>
      </dsp:txBody>
      <dsp:txXfrm rot="10800000">
        <a:off x="1802158" y="977025"/>
        <a:ext cx="6287819" cy="387915"/>
      </dsp:txXfrm>
    </dsp:sp>
    <dsp:sp modelId="{395155FE-3B06-A843-8B89-18E3A57B5410}">
      <dsp:nvSpPr>
        <dsp:cNvPr id="0" name=""/>
        <dsp:cNvSpPr/>
      </dsp:nvSpPr>
      <dsp:spPr>
        <a:xfrm>
          <a:off x="1511222" y="977025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2EC6079-6B47-3641-B0AD-53643CF53E82}">
      <dsp:nvSpPr>
        <dsp:cNvPr id="0" name=""/>
        <dsp:cNvSpPr/>
      </dsp:nvSpPr>
      <dsp:spPr>
        <a:xfrm rot="10800000">
          <a:off x="1705179" y="1464979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Adolph Hitler</a:t>
          </a:r>
        </a:p>
      </dsp:txBody>
      <dsp:txXfrm rot="10800000">
        <a:off x="1802158" y="1464979"/>
        <a:ext cx="6287819" cy="387915"/>
      </dsp:txXfrm>
    </dsp:sp>
    <dsp:sp modelId="{055E5E87-6A4A-FE4C-85E8-DF5300CEAC7E}">
      <dsp:nvSpPr>
        <dsp:cNvPr id="0" name=""/>
        <dsp:cNvSpPr/>
      </dsp:nvSpPr>
      <dsp:spPr>
        <a:xfrm>
          <a:off x="1511222" y="1464979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7A06E2-FD8E-964D-B88B-6CD693699E91}">
      <dsp:nvSpPr>
        <dsp:cNvPr id="0" name=""/>
        <dsp:cNvSpPr/>
      </dsp:nvSpPr>
      <dsp:spPr>
        <a:xfrm rot="10800000">
          <a:off x="1705179" y="1952933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Martin Luther King Jr.</a:t>
          </a:r>
        </a:p>
      </dsp:txBody>
      <dsp:txXfrm rot="10800000">
        <a:off x="1802158" y="1952933"/>
        <a:ext cx="6287819" cy="387915"/>
      </dsp:txXfrm>
    </dsp:sp>
    <dsp:sp modelId="{2AA9CA53-FE75-1C41-9DB9-C09F6223E436}">
      <dsp:nvSpPr>
        <dsp:cNvPr id="0" name=""/>
        <dsp:cNvSpPr/>
      </dsp:nvSpPr>
      <dsp:spPr>
        <a:xfrm>
          <a:off x="1511222" y="1952933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10F4FA-D63E-F044-AFE9-572353B351CD}">
      <dsp:nvSpPr>
        <dsp:cNvPr id="0" name=""/>
        <dsp:cNvSpPr/>
      </dsp:nvSpPr>
      <dsp:spPr>
        <a:xfrm rot="10800000">
          <a:off x="1705179" y="2440887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Malcolm X</a:t>
          </a:r>
        </a:p>
      </dsp:txBody>
      <dsp:txXfrm rot="10800000">
        <a:off x="1802158" y="2440887"/>
        <a:ext cx="6287819" cy="387915"/>
      </dsp:txXfrm>
    </dsp:sp>
    <dsp:sp modelId="{425E9C7E-7880-024D-999B-4A086183054A}">
      <dsp:nvSpPr>
        <dsp:cNvPr id="0" name=""/>
        <dsp:cNvSpPr/>
      </dsp:nvSpPr>
      <dsp:spPr>
        <a:xfrm>
          <a:off x="1511222" y="2440887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D879FB-F762-034F-95BA-43D0A81A7853}">
      <dsp:nvSpPr>
        <dsp:cNvPr id="0" name=""/>
        <dsp:cNvSpPr/>
      </dsp:nvSpPr>
      <dsp:spPr>
        <a:xfrm rot="10800000">
          <a:off x="1705179" y="2928842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Barack Obama</a:t>
          </a:r>
        </a:p>
      </dsp:txBody>
      <dsp:txXfrm rot="10800000">
        <a:off x="1802158" y="2928842"/>
        <a:ext cx="6287819" cy="387915"/>
      </dsp:txXfrm>
    </dsp:sp>
    <dsp:sp modelId="{078DA0A8-DBD1-6845-BB29-DB1BC6963770}">
      <dsp:nvSpPr>
        <dsp:cNvPr id="0" name=""/>
        <dsp:cNvSpPr/>
      </dsp:nvSpPr>
      <dsp:spPr>
        <a:xfrm>
          <a:off x="1511222" y="2928842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EE433-4B99-BB44-98C1-CEFFF6490E2E}">
      <dsp:nvSpPr>
        <dsp:cNvPr id="0" name=""/>
        <dsp:cNvSpPr/>
      </dsp:nvSpPr>
      <dsp:spPr>
        <a:xfrm>
          <a:off x="720090" y="1230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Morphology</a:t>
          </a:r>
        </a:p>
      </dsp:txBody>
      <dsp:txXfrm>
        <a:off x="720090" y="1230"/>
        <a:ext cx="2550318" cy="1530191"/>
      </dsp:txXfrm>
    </dsp:sp>
    <dsp:sp modelId="{09CFF73B-19FE-E448-895B-2B9735A5DAD0}">
      <dsp:nvSpPr>
        <dsp:cNvPr id="0" name=""/>
        <dsp:cNvSpPr/>
      </dsp:nvSpPr>
      <dsp:spPr>
        <a:xfrm>
          <a:off x="3525440" y="1230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Syntax</a:t>
          </a:r>
        </a:p>
      </dsp:txBody>
      <dsp:txXfrm>
        <a:off x="3525440" y="1230"/>
        <a:ext cx="2550318" cy="1530191"/>
      </dsp:txXfrm>
    </dsp:sp>
    <dsp:sp modelId="{D341FA8F-7008-BF41-B097-D95882BB4416}">
      <dsp:nvSpPr>
        <dsp:cNvPr id="0" name=""/>
        <dsp:cNvSpPr/>
      </dsp:nvSpPr>
      <dsp:spPr>
        <a:xfrm>
          <a:off x="6330791" y="1230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Semantics</a:t>
          </a:r>
          <a:endParaRPr lang="en-US" sz="3600" kern="1200" dirty="0"/>
        </a:p>
      </dsp:txBody>
      <dsp:txXfrm>
        <a:off x="6330791" y="1230"/>
        <a:ext cx="2550318" cy="1530191"/>
      </dsp:txXfrm>
    </dsp:sp>
    <dsp:sp modelId="{B8A88910-71FA-7B47-8CBD-B3EC2A4FD529}">
      <dsp:nvSpPr>
        <dsp:cNvPr id="0" name=""/>
        <dsp:cNvSpPr/>
      </dsp:nvSpPr>
      <dsp:spPr>
        <a:xfrm>
          <a:off x="720090" y="1786453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Writing systems</a:t>
          </a:r>
          <a:endParaRPr lang="en-US" sz="3600" kern="1200" dirty="0"/>
        </a:p>
      </dsp:txBody>
      <dsp:txXfrm>
        <a:off x="720090" y="1786453"/>
        <a:ext cx="2550318" cy="1530191"/>
      </dsp:txXfrm>
    </dsp:sp>
    <dsp:sp modelId="{46ACB3D4-CB6F-234D-9A65-E7FA78C83833}">
      <dsp:nvSpPr>
        <dsp:cNvPr id="0" name=""/>
        <dsp:cNvSpPr/>
      </dsp:nvSpPr>
      <dsp:spPr>
        <a:xfrm>
          <a:off x="3525440" y="1786453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Phonetics</a:t>
          </a:r>
          <a:endParaRPr lang="en-US" sz="3600" kern="1200" dirty="0" smtClean="0"/>
        </a:p>
      </dsp:txBody>
      <dsp:txXfrm>
        <a:off x="3525440" y="1786453"/>
        <a:ext cx="2550318" cy="1530191"/>
      </dsp:txXfrm>
    </dsp:sp>
    <dsp:sp modelId="{F80D902E-95BF-7C4F-BDCD-4F03BEA12B61}">
      <dsp:nvSpPr>
        <dsp:cNvPr id="0" name=""/>
        <dsp:cNvSpPr/>
      </dsp:nvSpPr>
      <dsp:spPr>
        <a:xfrm>
          <a:off x="6330791" y="1786453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Phonology</a:t>
          </a:r>
          <a:endParaRPr lang="en-US" sz="3600" kern="1200" dirty="0" smtClean="0"/>
        </a:p>
      </dsp:txBody>
      <dsp:txXfrm>
        <a:off x="6330791" y="1786453"/>
        <a:ext cx="2550318" cy="15301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F7C60-EE54-3C47-8AD4-F1AA42EEF2A8}">
      <dsp:nvSpPr>
        <dsp:cNvPr id="0" name=""/>
        <dsp:cNvSpPr/>
      </dsp:nvSpPr>
      <dsp:spPr>
        <a:xfrm>
          <a:off x="3884358" y="2148185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80E5A-BA7E-4B46-BF5D-A9FDAB6BAFA7}">
      <dsp:nvSpPr>
        <dsp:cNvPr id="0" name=""/>
        <dsp:cNvSpPr/>
      </dsp:nvSpPr>
      <dsp:spPr>
        <a:xfrm>
          <a:off x="3884358" y="1772168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2E3DEE-26DE-1048-82EA-63B9B064C011}">
      <dsp:nvSpPr>
        <dsp:cNvPr id="0" name=""/>
        <dsp:cNvSpPr/>
      </dsp:nvSpPr>
      <dsp:spPr>
        <a:xfrm>
          <a:off x="1785658" y="1396151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752034"/>
              </a:lnTo>
              <a:lnTo>
                <a:pt x="349783" y="7520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F331A-7383-4547-A670-EC2A949E6BC5}">
      <dsp:nvSpPr>
        <dsp:cNvPr id="0" name=""/>
        <dsp:cNvSpPr/>
      </dsp:nvSpPr>
      <dsp:spPr>
        <a:xfrm>
          <a:off x="3884358" y="644117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87291-BB49-5040-9605-4E17DB9F406B}">
      <dsp:nvSpPr>
        <dsp:cNvPr id="0" name=""/>
        <dsp:cNvSpPr/>
      </dsp:nvSpPr>
      <dsp:spPr>
        <a:xfrm>
          <a:off x="3884358" y="268100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74526-77D8-7446-936C-B1E4821E16DB}">
      <dsp:nvSpPr>
        <dsp:cNvPr id="0" name=""/>
        <dsp:cNvSpPr/>
      </dsp:nvSpPr>
      <dsp:spPr>
        <a:xfrm>
          <a:off x="1785658" y="644117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752034"/>
              </a:moveTo>
              <a:lnTo>
                <a:pt x="174891" y="752034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C2D5D-E8EA-7246-83D2-790EB00DFEB3}">
      <dsp:nvSpPr>
        <dsp:cNvPr id="0" name=""/>
        <dsp:cNvSpPr/>
      </dsp:nvSpPr>
      <dsp:spPr>
        <a:xfrm>
          <a:off x="36741" y="1129441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morphemes</a:t>
          </a:r>
          <a:endParaRPr lang="en-US" sz="1900" kern="1200" dirty="0"/>
        </a:p>
      </dsp:txBody>
      <dsp:txXfrm>
        <a:off x="36741" y="1129441"/>
        <a:ext cx="1748916" cy="533419"/>
      </dsp:txXfrm>
    </dsp:sp>
    <dsp:sp modelId="{68E90ED9-02AE-4945-9C7A-83E8117DEB8B}">
      <dsp:nvSpPr>
        <dsp:cNvPr id="0" name=""/>
        <dsp:cNvSpPr/>
      </dsp:nvSpPr>
      <dsp:spPr>
        <a:xfrm>
          <a:off x="2135441" y="377407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bound</a:t>
          </a:r>
          <a:endParaRPr lang="en-US" sz="1900" kern="1200" dirty="0"/>
        </a:p>
      </dsp:txBody>
      <dsp:txXfrm>
        <a:off x="2135441" y="377407"/>
        <a:ext cx="1748916" cy="533419"/>
      </dsp:txXfrm>
    </dsp:sp>
    <dsp:sp modelId="{2EFEE756-5FB1-1145-9FF5-908B02310EAA}">
      <dsp:nvSpPr>
        <dsp:cNvPr id="0" name=""/>
        <dsp:cNvSpPr/>
      </dsp:nvSpPr>
      <dsp:spPr>
        <a:xfrm>
          <a:off x="4234141" y="1390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affixes</a:t>
          </a:r>
          <a:endParaRPr lang="en-US" sz="1900" kern="1200" dirty="0"/>
        </a:p>
      </dsp:txBody>
      <dsp:txXfrm>
        <a:off x="4234141" y="1390"/>
        <a:ext cx="1748916" cy="533419"/>
      </dsp:txXfrm>
    </dsp:sp>
    <dsp:sp modelId="{6CED866F-D66A-DC4C-8EDE-03A77EE46EFA}">
      <dsp:nvSpPr>
        <dsp:cNvPr id="0" name=""/>
        <dsp:cNvSpPr/>
      </dsp:nvSpPr>
      <dsp:spPr>
        <a:xfrm>
          <a:off x="4234141" y="753424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roots</a:t>
          </a:r>
          <a:endParaRPr lang="en-US" sz="1900" kern="1200" dirty="0"/>
        </a:p>
      </dsp:txBody>
      <dsp:txXfrm>
        <a:off x="4234141" y="753424"/>
        <a:ext cx="1748916" cy="533419"/>
      </dsp:txXfrm>
    </dsp:sp>
    <dsp:sp modelId="{999517A7-94B2-104B-B324-E5D7D127AEFF}">
      <dsp:nvSpPr>
        <dsp:cNvPr id="0" name=""/>
        <dsp:cNvSpPr/>
      </dsp:nvSpPr>
      <dsp:spPr>
        <a:xfrm>
          <a:off x="2135441" y="1881475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free</a:t>
          </a:r>
          <a:endParaRPr lang="en-US" sz="1900" kern="1200" dirty="0"/>
        </a:p>
      </dsp:txBody>
      <dsp:txXfrm>
        <a:off x="2135441" y="1881475"/>
        <a:ext cx="1748916" cy="533419"/>
      </dsp:txXfrm>
    </dsp:sp>
    <dsp:sp modelId="{B8C72954-9843-AA42-B7FD-95A80383F2FA}">
      <dsp:nvSpPr>
        <dsp:cNvPr id="0" name=""/>
        <dsp:cNvSpPr/>
      </dsp:nvSpPr>
      <dsp:spPr>
        <a:xfrm>
          <a:off x="4234141" y="1505458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Open class content words</a:t>
          </a:r>
          <a:endParaRPr lang="en-US" sz="1900" kern="1200" dirty="0"/>
        </a:p>
      </dsp:txBody>
      <dsp:txXfrm>
        <a:off x="4234141" y="1505458"/>
        <a:ext cx="1748916" cy="533419"/>
      </dsp:txXfrm>
    </dsp:sp>
    <dsp:sp modelId="{11797AE3-CF19-7E4A-93EE-8F53EC129F80}">
      <dsp:nvSpPr>
        <dsp:cNvPr id="0" name=""/>
        <dsp:cNvSpPr/>
      </dsp:nvSpPr>
      <dsp:spPr>
        <a:xfrm>
          <a:off x="4234141" y="2257492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Closed class function words</a:t>
          </a:r>
          <a:endParaRPr lang="en-US" sz="1900" kern="1200" dirty="0"/>
        </a:p>
      </dsp:txBody>
      <dsp:txXfrm>
        <a:off x="4234141" y="2257492"/>
        <a:ext cx="1748916" cy="5334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9C4B3-C85C-E543-9FB1-04E50D59DA3B}">
      <dsp:nvSpPr>
        <dsp:cNvPr id="0" name=""/>
        <dsp:cNvSpPr/>
      </dsp:nvSpPr>
      <dsp:spPr>
        <a:xfrm>
          <a:off x="909957" y="918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Noun</a:t>
          </a:r>
          <a:endParaRPr lang="en-US" sz="2700" kern="1200" dirty="0"/>
        </a:p>
      </dsp:txBody>
      <dsp:txXfrm>
        <a:off x="909957" y="918"/>
        <a:ext cx="1809600" cy="1085760"/>
      </dsp:txXfrm>
    </dsp:sp>
    <dsp:sp modelId="{21469CA0-5E16-1749-A5B9-AA680806A883}">
      <dsp:nvSpPr>
        <dsp:cNvPr id="0" name=""/>
        <dsp:cNvSpPr/>
      </dsp:nvSpPr>
      <dsp:spPr>
        <a:xfrm>
          <a:off x="2900517" y="918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Verb</a:t>
          </a:r>
          <a:endParaRPr lang="en-US" sz="2700" kern="1200" dirty="0"/>
        </a:p>
      </dsp:txBody>
      <dsp:txXfrm>
        <a:off x="2900517" y="918"/>
        <a:ext cx="1809600" cy="1085760"/>
      </dsp:txXfrm>
    </dsp:sp>
    <dsp:sp modelId="{20FE36FF-72F1-B541-BD69-F7E41BE7936B}">
      <dsp:nvSpPr>
        <dsp:cNvPr id="0" name=""/>
        <dsp:cNvSpPr/>
      </dsp:nvSpPr>
      <dsp:spPr>
        <a:xfrm>
          <a:off x="4891077" y="918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Adjective</a:t>
          </a:r>
          <a:endParaRPr lang="en-US" sz="2700" kern="1200" dirty="0"/>
        </a:p>
      </dsp:txBody>
      <dsp:txXfrm>
        <a:off x="4891077" y="918"/>
        <a:ext cx="1809600" cy="1085760"/>
      </dsp:txXfrm>
    </dsp:sp>
    <dsp:sp modelId="{974E3E65-234C-F549-A59C-348BD243E4F2}">
      <dsp:nvSpPr>
        <dsp:cNvPr id="0" name=""/>
        <dsp:cNvSpPr/>
      </dsp:nvSpPr>
      <dsp:spPr>
        <a:xfrm>
          <a:off x="6881637" y="918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Adverb</a:t>
          </a:r>
          <a:endParaRPr lang="en-US" sz="2700" kern="1200" dirty="0"/>
        </a:p>
      </dsp:txBody>
      <dsp:txXfrm>
        <a:off x="6881637" y="918"/>
        <a:ext cx="1809600" cy="1085760"/>
      </dsp:txXfrm>
    </dsp:sp>
    <dsp:sp modelId="{2BEFDE3F-285D-BF45-BED9-63AF3F8B3B9E}">
      <dsp:nvSpPr>
        <dsp:cNvPr id="0" name=""/>
        <dsp:cNvSpPr/>
      </dsp:nvSpPr>
      <dsp:spPr>
        <a:xfrm>
          <a:off x="1905237" y="1267639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Pronoun</a:t>
          </a:r>
          <a:endParaRPr lang="en-US" sz="2700" kern="1200" dirty="0"/>
        </a:p>
      </dsp:txBody>
      <dsp:txXfrm>
        <a:off x="1905237" y="1267639"/>
        <a:ext cx="1809600" cy="1085760"/>
      </dsp:txXfrm>
    </dsp:sp>
    <dsp:sp modelId="{A9254AD8-C346-D04F-87AC-73315C84126B}">
      <dsp:nvSpPr>
        <dsp:cNvPr id="0" name=""/>
        <dsp:cNvSpPr/>
      </dsp:nvSpPr>
      <dsp:spPr>
        <a:xfrm>
          <a:off x="3895797" y="1267639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Determiner</a:t>
          </a:r>
          <a:endParaRPr lang="en-US" sz="2700" kern="1200" dirty="0"/>
        </a:p>
      </dsp:txBody>
      <dsp:txXfrm>
        <a:off x="3895797" y="1267639"/>
        <a:ext cx="1809600" cy="1085760"/>
      </dsp:txXfrm>
    </dsp:sp>
    <dsp:sp modelId="{2B36D940-53E5-AE41-9AE0-58A95A4F7EE5}">
      <dsp:nvSpPr>
        <dsp:cNvPr id="0" name=""/>
        <dsp:cNvSpPr/>
      </dsp:nvSpPr>
      <dsp:spPr>
        <a:xfrm>
          <a:off x="5886357" y="1267639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Adposition</a:t>
          </a:r>
          <a:endParaRPr lang="en-US" sz="2700" kern="1200" dirty="0"/>
        </a:p>
      </dsp:txBody>
      <dsp:txXfrm>
        <a:off x="5886357" y="1267639"/>
        <a:ext cx="1809600" cy="10857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68DCD-8473-F242-B391-D09430740AE1}">
      <dsp:nvSpPr>
        <dsp:cNvPr id="0" name=""/>
        <dsp:cNvSpPr/>
      </dsp:nvSpPr>
      <dsp:spPr>
        <a:xfrm>
          <a:off x="2409121" y="1720561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Sentence</a:t>
          </a:r>
          <a:endParaRPr lang="en-US" sz="1400" kern="1200" dirty="0"/>
        </a:p>
      </dsp:txBody>
      <dsp:txXfrm>
        <a:off x="2422591" y="1734031"/>
        <a:ext cx="892859" cy="432959"/>
      </dsp:txXfrm>
    </dsp:sp>
    <dsp:sp modelId="{44254886-E26F-DB4A-B71E-9062976ADA30}">
      <dsp:nvSpPr>
        <dsp:cNvPr id="0" name=""/>
        <dsp:cNvSpPr/>
      </dsp:nvSpPr>
      <dsp:spPr>
        <a:xfrm rot="17500715">
          <a:off x="3014883" y="1476355"/>
          <a:ext cx="995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95993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7980" y="1462837"/>
        <a:ext cx="49799" cy="49799"/>
      </dsp:txXfrm>
    </dsp:sp>
    <dsp:sp modelId="{F1687B0B-709C-1F47-9DB4-C658753D33D9}">
      <dsp:nvSpPr>
        <dsp:cNvPr id="0" name=""/>
        <dsp:cNvSpPr/>
      </dsp:nvSpPr>
      <dsp:spPr>
        <a:xfrm>
          <a:off x="3696840" y="795013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Noun Phrase (NP)</a:t>
          </a:r>
          <a:endParaRPr lang="en-US" sz="1400" kern="1200" dirty="0"/>
        </a:p>
      </dsp:txBody>
      <dsp:txXfrm>
        <a:off x="3710310" y="808483"/>
        <a:ext cx="892859" cy="432959"/>
      </dsp:txXfrm>
    </dsp:sp>
    <dsp:sp modelId="{75C2D702-AA37-FB4D-936E-6D61124DDAF7}">
      <dsp:nvSpPr>
        <dsp:cNvPr id="0" name=""/>
        <dsp:cNvSpPr/>
      </dsp:nvSpPr>
      <dsp:spPr>
        <a:xfrm rot="17692822">
          <a:off x="4363354" y="616918"/>
          <a:ext cx="8744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7448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8736" y="606437"/>
        <a:ext cx="43724" cy="43724"/>
      </dsp:txXfrm>
    </dsp:sp>
    <dsp:sp modelId="{EB63D2FC-012E-EA4F-AFB6-A1C8A0F9B86F}">
      <dsp:nvSpPr>
        <dsp:cNvPr id="0" name=""/>
        <dsp:cNvSpPr/>
      </dsp:nvSpPr>
      <dsp:spPr>
        <a:xfrm>
          <a:off x="4984558" y="1686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</a:t>
          </a:r>
          <a:r>
            <a:rPr lang="en-US" sz="1400" kern="1200" dirty="0" err="1" smtClean="0"/>
            <a:t>Det</a:t>
          </a:r>
          <a:r>
            <a:rPr lang="en-US" sz="1400" kern="1200" dirty="0" smtClean="0"/>
            <a:t>)</a:t>
          </a:r>
        </a:p>
      </dsp:txBody>
      <dsp:txXfrm>
        <a:off x="4998028" y="15156"/>
        <a:ext cx="892859" cy="432959"/>
      </dsp:txXfrm>
    </dsp:sp>
    <dsp:sp modelId="{F9EBD651-2689-0941-B1CB-142901933176}">
      <dsp:nvSpPr>
        <dsp:cNvPr id="0" name=""/>
        <dsp:cNvSpPr/>
      </dsp:nvSpPr>
      <dsp:spPr>
        <a:xfrm rot="19457599">
          <a:off x="4574051" y="881360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9271" y="881414"/>
        <a:ext cx="22654" cy="22654"/>
      </dsp:txXfrm>
    </dsp:sp>
    <dsp:sp modelId="{27E7A9CD-9CF8-C649-96DB-22700382C450}">
      <dsp:nvSpPr>
        <dsp:cNvPr id="0" name=""/>
        <dsp:cNvSpPr/>
      </dsp:nvSpPr>
      <dsp:spPr>
        <a:xfrm>
          <a:off x="4984558" y="530571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</a:t>
          </a:r>
          <a:r>
            <a:rPr lang="en-US" sz="1400" kern="1200" dirty="0" err="1" smtClean="0"/>
            <a:t>Adj</a:t>
          </a:r>
          <a:r>
            <a:rPr lang="en-US" sz="1400" kern="1200" dirty="0" smtClean="0"/>
            <a:t>)</a:t>
          </a:r>
        </a:p>
      </dsp:txBody>
      <dsp:txXfrm>
        <a:off x="4998028" y="544041"/>
        <a:ext cx="892859" cy="432959"/>
      </dsp:txXfrm>
    </dsp:sp>
    <dsp:sp modelId="{4C4B87D9-A80C-BF46-AA0F-C3E076A089AB}">
      <dsp:nvSpPr>
        <dsp:cNvPr id="0" name=""/>
        <dsp:cNvSpPr/>
      </dsp:nvSpPr>
      <dsp:spPr>
        <a:xfrm rot="2142401">
          <a:off x="4574051" y="1145802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9271" y="1145857"/>
        <a:ext cx="22654" cy="22654"/>
      </dsp:txXfrm>
    </dsp:sp>
    <dsp:sp modelId="{49006D66-3C89-B04A-B4F2-D0BB8D212389}">
      <dsp:nvSpPr>
        <dsp:cNvPr id="0" name=""/>
        <dsp:cNvSpPr/>
      </dsp:nvSpPr>
      <dsp:spPr>
        <a:xfrm>
          <a:off x="4984558" y="1059455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Noun</a:t>
          </a:r>
        </a:p>
      </dsp:txBody>
      <dsp:txXfrm>
        <a:off x="4998028" y="1072925"/>
        <a:ext cx="892859" cy="432959"/>
      </dsp:txXfrm>
    </dsp:sp>
    <dsp:sp modelId="{7B2EA15F-8E40-7040-8DDA-B1AAEE0249E0}">
      <dsp:nvSpPr>
        <dsp:cNvPr id="0" name=""/>
        <dsp:cNvSpPr/>
      </dsp:nvSpPr>
      <dsp:spPr>
        <a:xfrm rot="3907178">
          <a:off x="4363354" y="1410244"/>
          <a:ext cx="8744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7448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8736" y="1399764"/>
        <a:ext cx="43724" cy="43724"/>
      </dsp:txXfrm>
    </dsp:sp>
    <dsp:sp modelId="{BC4C063A-A276-6D4E-BAF2-9A8629011566}">
      <dsp:nvSpPr>
        <dsp:cNvPr id="0" name=""/>
        <dsp:cNvSpPr/>
      </dsp:nvSpPr>
      <dsp:spPr>
        <a:xfrm>
          <a:off x="4984558" y="1588340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Prep Phrase (PP)</a:t>
          </a:r>
        </a:p>
      </dsp:txBody>
      <dsp:txXfrm>
        <a:off x="4998028" y="1601810"/>
        <a:ext cx="892859" cy="432959"/>
      </dsp:txXfrm>
    </dsp:sp>
    <dsp:sp modelId="{07D2285D-4993-9C4F-BE5A-207539FDD9D0}">
      <dsp:nvSpPr>
        <dsp:cNvPr id="0" name=""/>
        <dsp:cNvSpPr/>
      </dsp:nvSpPr>
      <dsp:spPr>
        <a:xfrm rot="19457599">
          <a:off x="5861770" y="1674687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6990" y="1674741"/>
        <a:ext cx="22654" cy="22654"/>
      </dsp:txXfrm>
    </dsp:sp>
    <dsp:sp modelId="{ED6F9593-FF6A-A442-BCD4-8673B4DF55CF}">
      <dsp:nvSpPr>
        <dsp:cNvPr id="0" name=""/>
        <dsp:cNvSpPr/>
      </dsp:nvSpPr>
      <dsp:spPr>
        <a:xfrm>
          <a:off x="6272277" y="1323898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Prep</a:t>
          </a:r>
        </a:p>
      </dsp:txBody>
      <dsp:txXfrm>
        <a:off x="6285747" y="1337368"/>
        <a:ext cx="892859" cy="432959"/>
      </dsp:txXfrm>
    </dsp:sp>
    <dsp:sp modelId="{A5A380D2-6966-3F46-A842-6DBAA4A31BDF}">
      <dsp:nvSpPr>
        <dsp:cNvPr id="0" name=""/>
        <dsp:cNvSpPr/>
      </dsp:nvSpPr>
      <dsp:spPr>
        <a:xfrm rot="2142401">
          <a:off x="5861770" y="1939129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6990" y="1939183"/>
        <a:ext cx="22654" cy="22654"/>
      </dsp:txXfrm>
    </dsp:sp>
    <dsp:sp modelId="{2E5A3382-DCBA-3843-93C2-BB82D21FFE91}">
      <dsp:nvSpPr>
        <dsp:cNvPr id="0" name=""/>
        <dsp:cNvSpPr/>
      </dsp:nvSpPr>
      <dsp:spPr>
        <a:xfrm>
          <a:off x="6272277" y="1852782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Noun Phrase</a:t>
          </a:r>
        </a:p>
      </dsp:txBody>
      <dsp:txXfrm>
        <a:off x="6285747" y="1866252"/>
        <a:ext cx="892859" cy="432959"/>
      </dsp:txXfrm>
    </dsp:sp>
    <dsp:sp modelId="{E415CF20-AC3E-C34A-8519-2E8833BA85BC}">
      <dsp:nvSpPr>
        <dsp:cNvPr id="0" name=""/>
        <dsp:cNvSpPr/>
      </dsp:nvSpPr>
      <dsp:spPr>
        <a:xfrm rot="4099285">
          <a:off x="3014883" y="2401903"/>
          <a:ext cx="995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95993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7980" y="2388385"/>
        <a:ext cx="49799" cy="49799"/>
      </dsp:txXfrm>
    </dsp:sp>
    <dsp:sp modelId="{9292A52E-F3C1-8F43-9F0E-0DCE46FE3208}">
      <dsp:nvSpPr>
        <dsp:cNvPr id="0" name=""/>
        <dsp:cNvSpPr/>
      </dsp:nvSpPr>
      <dsp:spPr>
        <a:xfrm>
          <a:off x="3696840" y="2646109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Verb Phrase</a:t>
          </a:r>
          <a:endParaRPr lang="en-US" sz="1400" kern="1200" dirty="0"/>
        </a:p>
      </dsp:txBody>
      <dsp:txXfrm>
        <a:off x="3710310" y="2659579"/>
        <a:ext cx="892859" cy="432959"/>
      </dsp:txXfrm>
    </dsp:sp>
    <dsp:sp modelId="{04538424-4624-BF47-AC7D-A515BD04AA20}">
      <dsp:nvSpPr>
        <dsp:cNvPr id="0" name=""/>
        <dsp:cNvSpPr/>
      </dsp:nvSpPr>
      <dsp:spPr>
        <a:xfrm rot="18289469">
          <a:off x="4478464" y="2600234"/>
          <a:ext cx="6442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426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4492" y="2595509"/>
        <a:ext cx="32213" cy="32213"/>
      </dsp:txXfrm>
    </dsp:sp>
    <dsp:sp modelId="{D0A780E4-F5E7-7E4A-B1A7-9E82A4C0CB78}">
      <dsp:nvSpPr>
        <dsp:cNvPr id="0" name=""/>
        <dsp:cNvSpPr/>
      </dsp:nvSpPr>
      <dsp:spPr>
        <a:xfrm>
          <a:off x="4984558" y="2117224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</a:t>
          </a:r>
          <a:endParaRPr lang="en-US" sz="1400" kern="1200" dirty="0"/>
        </a:p>
      </dsp:txBody>
      <dsp:txXfrm>
        <a:off x="4998028" y="2130694"/>
        <a:ext cx="892859" cy="432959"/>
      </dsp:txXfrm>
    </dsp:sp>
    <dsp:sp modelId="{9363A09A-401F-8B4C-BE84-65123D70F1A9}">
      <dsp:nvSpPr>
        <dsp:cNvPr id="0" name=""/>
        <dsp:cNvSpPr/>
      </dsp:nvSpPr>
      <dsp:spPr>
        <a:xfrm>
          <a:off x="4616639" y="2864677"/>
          <a:ext cx="36791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6791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91401" y="2866860"/>
        <a:ext cx="18395" cy="18395"/>
      </dsp:txXfrm>
    </dsp:sp>
    <dsp:sp modelId="{4B2F9A24-C1C7-B44C-AC26-4624ED93035A}">
      <dsp:nvSpPr>
        <dsp:cNvPr id="0" name=""/>
        <dsp:cNvSpPr/>
      </dsp:nvSpPr>
      <dsp:spPr>
        <a:xfrm>
          <a:off x="4984558" y="2646109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(NP)</a:t>
          </a:r>
          <a:endParaRPr lang="en-US" sz="1400" kern="1200" dirty="0"/>
        </a:p>
      </dsp:txBody>
      <dsp:txXfrm>
        <a:off x="4998028" y="2659579"/>
        <a:ext cx="892859" cy="432959"/>
      </dsp:txXfrm>
    </dsp:sp>
    <dsp:sp modelId="{FD796EC4-1669-E44B-86E6-26B739519CAD}">
      <dsp:nvSpPr>
        <dsp:cNvPr id="0" name=""/>
        <dsp:cNvSpPr/>
      </dsp:nvSpPr>
      <dsp:spPr>
        <a:xfrm rot="3310531">
          <a:off x="4478464" y="3129119"/>
          <a:ext cx="6442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426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4492" y="3124394"/>
        <a:ext cx="32213" cy="32213"/>
      </dsp:txXfrm>
    </dsp:sp>
    <dsp:sp modelId="{FA982FAD-E8F8-5240-8A16-C4F752FC0CE3}">
      <dsp:nvSpPr>
        <dsp:cNvPr id="0" name=""/>
        <dsp:cNvSpPr/>
      </dsp:nvSpPr>
      <dsp:spPr>
        <a:xfrm>
          <a:off x="4984558" y="3174993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(PP)</a:t>
          </a:r>
          <a:endParaRPr lang="en-US" sz="1400" kern="1200" dirty="0"/>
        </a:p>
      </dsp:txBody>
      <dsp:txXfrm>
        <a:off x="4998028" y="3188463"/>
        <a:ext cx="892859" cy="4329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931E8-069C-174D-834B-1CFDA0B3A0C0}">
      <dsp:nvSpPr>
        <dsp:cNvPr id="0" name=""/>
        <dsp:cNvSpPr/>
      </dsp:nvSpPr>
      <dsp:spPr>
        <a:xfrm>
          <a:off x="0" y="2322830"/>
          <a:ext cx="9601200" cy="994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(She)</a:t>
          </a:r>
          <a:r>
            <a:rPr lang="en-US" sz="3600" kern="1200" baseline="0" dirty="0" smtClean="0"/>
            <a:t> (sang)</a:t>
          </a:r>
          <a:endParaRPr lang="en-US" sz="3600" kern="1200" dirty="0"/>
        </a:p>
      </dsp:txBody>
      <dsp:txXfrm>
        <a:off x="0" y="2322830"/>
        <a:ext cx="2880360" cy="994619"/>
      </dsp:txXfrm>
    </dsp:sp>
    <dsp:sp modelId="{BD5200FB-E8FB-EF40-9EC6-B49963CBB825}">
      <dsp:nvSpPr>
        <dsp:cNvPr id="0" name=""/>
        <dsp:cNvSpPr/>
      </dsp:nvSpPr>
      <dsp:spPr>
        <a:xfrm>
          <a:off x="0" y="1161627"/>
          <a:ext cx="9601200" cy="994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(She) (sang)</a:t>
          </a:r>
          <a:endParaRPr lang="en-US" sz="3600" kern="1200" dirty="0"/>
        </a:p>
      </dsp:txBody>
      <dsp:txXfrm>
        <a:off x="0" y="1161627"/>
        <a:ext cx="2880360" cy="994619"/>
      </dsp:txXfrm>
    </dsp:sp>
    <dsp:sp modelId="{55885370-CA1B-E241-A1E2-3EF0F883562D}">
      <dsp:nvSpPr>
        <dsp:cNvPr id="0" name=""/>
        <dsp:cNvSpPr/>
      </dsp:nvSpPr>
      <dsp:spPr>
        <a:xfrm>
          <a:off x="0" y="424"/>
          <a:ext cx="9601200" cy="994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She</a:t>
          </a:r>
          <a:r>
            <a:rPr lang="en-US" sz="3600" kern="1200" baseline="0" dirty="0" smtClean="0"/>
            <a:t> sang.</a:t>
          </a:r>
          <a:endParaRPr lang="en-US" sz="3600" kern="1200" dirty="0"/>
        </a:p>
      </dsp:txBody>
      <dsp:txXfrm>
        <a:off x="0" y="424"/>
        <a:ext cx="2880360" cy="994619"/>
      </dsp:txXfrm>
    </dsp:sp>
    <dsp:sp modelId="{13B4D2C0-143B-E44D-A805-0BED439EF1DF}">
      <dsp:nvSpPr>
        <dsp:cNvPr id="0" name=""/>
        <dsp:cNvSpPr/>
      </dsp:nvSpPr>
      <dsp:spPr>
        <a:xfrm>
          <a:off x="5520080" y="83716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</a:t>
          </a:r>
          <a:endParaRPr lang="en-US" sz="2300" kern="1200" dirty="0"/>
        </a:p>
      </dsp:txBody>
      <dsp:txXfrm>
        <a:off x="5544475" y="108111"/>
        <a:ext cx="1200584" cy="784126"/>
      </dsp:txXfrm>
    </dsp:sp>
    <dsp:sp modelId="{C3F21B1D-22BC-644A-A9B4-837AFFD9AE80}">
      <dsp:nvSpPr>
        <dsp:cNvPr id="0" name=""/>
        <dsp:cNvSpPr/>
      </dsp:nvSpPr>
      <dsp:spPr>
        <a:xfrm>
          <a:off x="5332674" y="916633"/>
          <a:ext cx="812093" cy="333166"/>
        </a:xfrm>
        <a:custGeom>
          <a:avLst/>
          <a:gdLst/>
          <a:ahLst/>
          <a:cxnLst/>
          <a:rect l="0" t="0" r="0" b="0"/>
          <a:pathLst>
            <a:path>
              <a:moveTo>
                <a:pt x="812093" y="0"/>
              </a:moveTo>
              <a:lnTo>
                <a:pt x="812093" y="166583"/>
              </a:lnTo>
              <a:lnTo>
                <a:pt x="0" y="166583"/>
              </a:lnTo>
              <a:lnTo>
                <a:pt x="0" y="33316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4707986" y="1249799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NP</a:t>
          </a:r>
          <a:endParaRPr lang="en-US" sz="2300" kern="1200" dirty="0"/>
        </a:p>
      </dsp:txBody>
      <dsp:txXfrm>
        <a:off x="4732381" y="1274194"/>
        <a:ext cx="1200584" cy="784126"/>
      </dsp:txXfrm>
    </dsp:sp>
    <dsp:sp modelId="{11FA9306-8DAB-7843-97BB-FE4D9C9954DF}">
      <dsp:nvSpPr>
        <dsp:cNvPr id="0" name=""/>
        <dsp:cNvSpPr/>
      </dsp:nvSpPr>
      <dsp:spPr>
        <a:xfrm>
          <a:off x="5286954" y="2082716"/>
          <a:ext cx="91440" cy="3331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316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4707986" y="2415882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Pronoun</a:t>
          </a:r>
          <a:endParaRPr lang="en-US" sz="2300" kern="1200" dirty="0"/>
        </a:p>
      </dsp:txBody>
      <dsp:txXfrm>
        <a:off x="4732381" y="2440277"/>
        <a:ext cx="1200584" cy="784126"/>
      </dsp:txXfrm>
    </dsp:sp>
    <dsp:sp modelId="{BB42B081-923C-BB4D-8209-85317E5EE9B2}">
      <dsp:nvSpPr>
        <dsp:cNvPr id="0" name=""/>
        <dsp:cNvSpPr/>
      </dsp:nvSpPr>
      <dsp:spPr>
        <a:xfrm>
          <a:off x="6144768" y="916633"/>
          <a:ext cx="812093" cy="333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583"/>
              </a:lnTo>
              <a:lnTo>
                <a:pt x="812093" y="166583"/>
              </a:lnTo>
              <a:lnTo>
                <a:pt x="812093" y="33316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6332174" y="1249799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VP</a:t>
          </a:r>
          <a:endParaRPr lang="en-US" sz="2300" kern="1200" dirty="0"/>
        </a:p>
      </dsp:txBody>
      <dsp:txXfrm>
        <a:off x="6356569" y="1274194"/>
        <a:ext cx="1200584" cy="784126"/>
      </dsp:txXfrm>
    </dsp:sp>
    <dsp:sp modelId="{AEB130C0-DDD5-7344-823E-584236DC4587}">
      <dsp:nvSpPr>
        <dsp:cNvPr id="0" name=""/>
        <dsp:cNvSpPr/>
      </dsp:nvSpPr>
      <dsp:spPr>
        <a:xfrm>
          <a:off x="6911141" y="2082716"/>
          <a:ext cx="91440" cy="3331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316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6332174" y="2415882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</a:t>
          </a:r>
          <a:endParaRPr lang="en-US" sz="2300" kern="1200" dirty="0"/>
        </a:p>
      </dsp:txBody>
      <dsp:txXfrm>
        <a:off x="6356569" y="2440277"/>
        <a:ext cx="1200584" cy="7841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931E8-069C-174D-834B-1CFDA0B3A0C0}">
      <dsp:nvSpPr>
        <dsp:cNvPr id="0" name=""/>
        <dsp:cNvSpPr/>
      </dsp:nvSpPr>
      <dsp:spPr>
        <a:xfrm>
          <a:off x="0" y="2220257"/>
          <a:ext cx="9601200" cy="841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(The)</a:t>
          </a:r>
          <a:r>
            <a:rPr lang="en-US" sz="2100" kern="1200" baseline="0" dirty="0" smtClean="0"/>
            <a:t> (pretty) (woman) (sang) (beautifully)</a:t>
          </a:r>
          <a:endParaRPr lang="en-US" sz="2100" kern="1200" dirty="0"/>
        </a:p>
      </dsp:txBody>
      <dsp:txXfrm>
        <a:off x="0" y="2220257"/>
        <a:ext cx="2880360" cy="841980"/>
      </dsp:txXfrm>
    </dsp:sp>
    <dsp:sp modelId="{BD5200FB-E8FB-EF40-9EC6-B49963CBB825}">
      <dsp:nvSpPr>
        <dsp:cNvPr id="0" name=""/>
        <dsp:cNvSpPr/>
      </dsp:nvSpPr>
      <dsp:spPr>
        <a:xfrm>
          <a:off x="0" y="1237947"/>
          <a:ext cx="9601200" cy="841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(The pretty woman) (sang beautifully)</a:t>
          </a:r>
          <a:endParaRPr lang="en-US" sz="2100" kern="1200" dirty="0"/>
        </a:p>
      </dsp:txBody>
      <dsp:txXfrm>
        <a:off x="0" y="1237947"/>
        <a:ext cx="2880360" cy="841980"/>
      </dsp:txXfrm>
    </dsp:sp>
    <dsp:sp modelId="{55885370-CA1B-E241-A1E2-3EF0F883562D}">
      <dsp:nvSpPr>
        <dsp:cNvPr id="0" name=""/>
        <dsp:cNvSpPr/>
      </dsp:nvSpPr>
      <dsp:spPr>
        <a:xfrm>
          <a:off x="0" y="255637"/>
          <a:ext cx="9601200" cy="841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The pretty</a:t>
          </a:r>
          <a:r>
            <a:rPr lang="en-US" sz="2100" kern="1200" baseline="0" dirty="0" smtClean="0"/>
            <a:t> woman sang beautifully.</a:t>
          </a:r>
          <a:endParaRPr lang="en-US" sz="2100" kern="1200" dirty="0"/>
        </a:p>
      </dsp:txBody>
      <dsp:txXfrm>
        <a:off x="0" y="255637"/>
        <a:ext cx="2880360" cy="841980"/>
      </dsp:txXfrm>
    </dsp:sp>
    <dsp:sp modelId="{13B4D2C0-143B-E44D-A805-0BED439EF1DF}">
      <dsp:nvSpPr>
        <dsp:cNvPr id="0" name=""/>
        <dsp:cNvSpPr/>
      </dsp:nvSpPr>
      <dsp:spPr>
        <a:xfrm>
          <a:off x="5960584" y="32580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</a:t>
          </a:r>
          <a:endParaRPr lang="en-US" sz="1500" kern="1200" dirty="0"/>
        </a:p>
      </dsp:txBody>
      <dsp:txXfrm>
        <a:off x="5981135" y="346353"/>
        <a:ext cx="1011373" cy="660548"/>
      </dsp:txXfrm>
    </dsp:sp>
    <dsp:sp modelId="{C3F21B1D-22BC-644A-A9B4-837AFFD9AE80}">
      <dsp:nvSpPr>
        <dsp:cNvPr id="0" name=""/>
        <dsp:cNvSpPr/>
      </dsp:nvSpPr>
      <dsp:spPr>
        <a:xfrm>
          <a:off x="4776550" y="1027452"/>
          <a:ext cx="1710272" cy="280660"/>
        </a:xfrm>
        <a:custGeom>
          <a:avLst/>
          <a:gdLst/>
          <a:ahLst/>
          <a:cxnLst/>
          <a:rect l="0" t="0" r="0" b="0"/>
          <a:pathLst>
            <a:path>
              <a:moveTo>
                <a:pt x="1710272" y="0"/>
              </a:moveTo>
              <a:lnTo>
                <a:pt x="1710272" y="140330"/>
              </a:lnTo>
              <a:lnTo>
                <a:pt x="0" y="140330"/>
              </a:lnTo>
              <a:lnTo>
                <a:pt x="0" y="28066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4250312" y="130811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NP</a:t>
          </a:r>
          <a:endParaRPr lang="en-US" sz="1500" kern="1200" dirty="0"/>
        </a:p>
      </dsp:txBody>
      <dsp:txXfrm>
        <a:off x="4270863" y="1328663"/>
        <a:ext cx="1011373" cy="660548"/>
      </dsp:txXfrm>
    </dsp:sp>
    <dsp:sp modelId="{11FA9306-8DAB-7843-97BB-FE4D9C9954DF}">
      <dsp:nvSpPr>
        <dsp:cNvPr id="0" name=""/>
        <dsp:cNvSpPr/>
      </dsp:nvSpPr>
      <dsp:spPr>
        <a:xfrm>
          <a:off x="3408332" y="2009762"/>
          <a:ext cx="1368217" cy="280660"/>
        </a:xfrm>
        <a:custGeom>
          <a:avLst/>
          <a:gdLst/>
          <a:ahLst/>
          <a:cxnLst/>
          <a:rect l="0" t="0" r="0" b="0"/>
          <a:pathLst>
            <a:path>
              <a:moveTo>
                <a:pt x="1368217" y="0"/>
              </a:moveTo>
              <a:lnTo>
                <a:pt x="1368217" y="140330"/>
              </a:lnTo>
              <a:lnTo>
                <a:pt x="0" y="140330"/>
              </a:lnTo>
              <a:lnTo>
                <a:pt x="0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2882094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Determiner</a:t>
          </a:r>
          <a:endParaRPr lang="en-US" sz="1500" kern="1200" dirty="0"/>
        </a:p>
      </dsp:txBody>
      <dsp:txXfrm>
        <a:off x="2902645" y="2310973"/>
        <a:ext cx="1011373" cy="660548"/>
      </dsp:txXfrm>
    </dsp:sp>
    <dsp:sp modelId="{EAC846D1-0A22-5445-B1E0-E171EAC6344D}">
      <dsp:nvSpPr>
        <dsp:cNvPr id="0" name=""/>
        <dsp:cNvSpPr/>
      </dsp:nvSpPr>
      <dsp:spPr>
        <a:xfrm>
          <a:off x="4730830" y="2009762"/>
          <a:ext cx="91440" cy="2806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A67CB-205A-0E42-BC53-5A7B3A624719}">
      <dsp:nvSpPr>
        <dsp:cNvPr id="0" name=""/>
        <dsp:cNvSpPr/>
      </dsp:nvSpPr>
      <dsp:spPr>
        <a:xfrm>
          <a:off x="4250312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Adj</a:t>
          </a:r>
          <a:endParaRPr lang="en-US" sz="1500" kern="1200" dirty="0"/>
        </a:p>
      </dsp:txBody>
      <dsp:txXfrm>
        <a:off x="4270863" y="2310973"/>
        <a:ext cx="1011373" cy="660548"/>
      </dsp:txXfrm>
    </dsp:sp>
    <dsp:sp modelId="{AA505ACC-4D93-5446-B661-FFD75FE0AD00}">
      <dsp:nvSpPr>
        <dsp:cNvPr id="0" name=""/>
        <dsp:cNvSpPr/>
      </dsp:nvSpPr>
      <dsp:spPr>
        <a:xfrm>
          <a:off x="4776550" y="2009762"/>
          <a:ext cx="1368217" cy="280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330"/>
              </a:lnTo>
              <a:lnTo>
                <a:pt x="1368217" y="140330"/>
              </a:lnTo>
              <a:lnTo>
                <a:pt x="1368217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5618530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Noun</a:t>
          </a:r>
          <a:endParaRPr lang="en-US" sz="1500" kern="1200" dirty="0"/>
        </a:p>
      </dsp:txBody>
      <dsp:txXfrm>
        <a:off x="5639081" y="2310973"/>
        <a:ext cx="1011373" cy="660548"/>
      </dsp:txXfrm>
    </dsp:sp>
    <dsp:sp modelId="{BB42B081-923C-BB4D-8209-85317E5EE9B2}">
      <dsp:nvSpPr>
        <dsp:cNvPr id="0" name=""/>
        <dsp:cNvSpPr/>
      </dsp:nvSpPr>
      <dsp:spPr>
        <a:xfrm>
          <a:off x="6486822" y="1027452"/>
          <a:ext cx="1710272" cy="280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330"/>
              </a:lnTo>
              <a:lnTo>
                <a:pt x="1710272" y="140330"/>
              </a:lnTo>
              <a:lnTo>
                <a:pt x="1710272" y="28066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7670857" y="130811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VP</a:t>
          </a:r>
          <a:endParaRPr lang="en-US" sz="1500" kern="1200" dirty="0"/>
        </a:p>
      </dsp:txBody>
      <dsp:txXfrm>
        <a:off x="7691408" y="1328663"/>
        <a:ext cx="1011373" cy="660548"/>
      </dsp:txXfrm>
    </dsp:sp>
    <dsp:sp modelId="{AEB130C0-DDD5-7344-823E-584236DC4587}">
      <dsp:nvSpPr>
        <dsp:cNvPr id="0" name=""/>
        <dsp:cNvSpPr/>
      </dsp:nvSpPr>
      <dsp:spPr>
        <a:xfrm>
          <a:off x="7512985" y="2009762"/>
          <a:ext cx="684108" cy="280660"/>
        </a:xfrm>
        <a:custGeom>
          <a:avLst/>
          <a:gdLst/>
          <a:ahLst/>
          <a:cxnLst/>
          <a:rect l="0" t="0" r="0" b="0"/>
          <a:pathLst>
            <a:path>
              <a:moveTo>
                <a:pt x="684108" y="0"/>
              </a:moveTo>
              <a:lnTo>
                <a:pt x="684108" y="140330"/>
              </a:lnTo>
              <a:lnTo>
                <a:pt x="0" y="140330"/>
              </a:lnTo>
              <a:lnTo>
                <a:pt x="0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6986748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V</a:t>
          </a:r>
          <a:endParaRPr lang="en-US" sz="1500" kern="1200" dirty="0"/>
        </a:p>
      </dsp:txBody>
      <dsp:txXfrm>
        <a:off x="7007299" y="2310973"/>
        <a:ext cx="1011373" cy="660548"/>
      </dsp:txXfrm>
    </dsp:sp>
    <dsp:sp modelId="{60E759C6-A26C-A340-9ECD-ACB66335368D}">
      <dsp:nvSpPr>
        <dsp:cNvPr id="0" name=""/>
        <dsp:cNvSpPr/>
      </dsp:nvSpPr>
      <dsp:spPr>
        <a:xfrm>
          <a:off x="8197094" y="2009762"/>
          <a:ext cx="684108" cy="280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330"/>
              </a:lnTo>
              <a:lnTo>
                <a:pt x="684108" y="140330"/>
              </a:lnTo>
              <a:lnTo>
                <a:pt x="684108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F6E486-7053-2A46-B08C-4C72CDB989FF}">
      <dsp:nvSpPr>
        <dsp:cNvPr id="0" name=""/>
        <dsp:cNvSpPr/>
      </dsp:nvSpPr>
      <dsp:spPr>
        <a:xfrm>
          <a:off x="8354966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Adv</a:t>
          </a:r>
          <a:endParaRPr lang="en-US" sz="1500" kern="1200" dirty="0"/>
        </a:p>
      </dsp:txBody>
      <dsp:txXfrm>
        <a:off x="8375517" y="2310973"/>
        <a:ext cx="1011373" cy="6605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2726414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(the) (crowd)</a:t>
          </a:r>
          <a:endParaRPr lang="en-US" sz="1400" kern="1200" dirty="0"/>
        </a:p>
      </dsp:txBody>
      <dsp:txXfrm>
        <a:off x="0" y="2726414"/>
        <a:ext cx="2880360" cy="582260"/>
      </dsp:txXfrm>
    </dsp:sp>
    <dsp:sp modelId="{7BCB15EA-55B2-5746-AA9A-E617AFE8AE94}">
      <dsp:nvSpPr>
        <dsp:cNvPr id="0" name=""/>
        <dsp:cNvSpPr/>
      </dsp:nvSpPr>
      <dsp:spPr>
        <a:xfrm>
          <a:off x="0" y="2047111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(to)</a:t>
          </a:r>
          <a:r>
            <a:rPr lang="en-US" sz="1400" kern="1200" baseline="0" dirty="0" smtClean="0"/>
            <a:t> (the crowd)</a:t>
          </a:r>
          <a:endParaRPr lang="en-US" sz="1400" kern="1200" dirty="0"/>
        </a:p>
      </dsp:txBody>
      <dsp:txXfrm>
        <a:off x="0" y="2047111"/>
        <a:ext cx="2880360" cy="582260"/>
      </dsp:txXfrm>
    </dsp:sp>
    <dsp:sp modelId="{B03931E8-069C-174D-834B-1CFDA0B3A0C0}">
      <dsp:nvSpPr>
        <dsp:cNvPr id="0" name=""/>
        <dsp:cNvSpPr/>
      </dsp:nvSpPr>
      <dsp:spPr>
        <a:xfrm>
          <a:off x="0" y="1367807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(The)</a:t>
          </a:r>
          <a:r>
            <a:rPr lang="en-US" sz="1400" kern="1200" baseline="0" dirty="0" smtClean="0"/>
            <a:t> (pretty) (woman) (sang) (to) (the crowd)</a:t>
          </a:r>
          <a:endParaRPr lang="en-US" sz="1400" kern="1200" dirty="0"/>
        </a:p>
      </dsp:txBody>
      <dsp:txXfrm>
        <a:off x="0" y="1367807"/>
        <a:ext cx="2880360" cy="582260"/>
      </dsp:txXfrm>
    </dsp:sp>
    <dsp:sp modelId="{BD5200FB-E8FB-EF40-9EC6-B49963CBB825}">
      <dsp:nvSpPr>
        <dsp:cNvPr id="0" name=""/>
        <dsp:cNvSpPr/>
      </dsp:nvSpPr>
      <dsp:spPr>
        <a:xfrm>
          <a:off x="0" y="688503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 pretty woman) (sang beautifully)</a:t>
          </a:r>
          <a:endParaRPr lang="en-US" sz="1400" kern="1200" dirty="0"/>
        </a:p>
      </dsp:txBody>
      <dsp:txXfrm>
        <a:off x="0" y="688503"/>
        <a:ext cx="2880360" cy="582260"/>
      </dsp:txXfrm>
    </dsp:sp>
    <dsp:sp modelId="{55885370-CA1B-E241-A1E2-3EF0F883562D}">
      <dsp:nvSpPr>
        <dsp:cNvPr id="0" name=""/>
        <dsp:cNvSpPr/>
      </dsp:nvSpPr>
      <dsp:spPr>
        <a:xfrm>
          <a:off x="0" y="9200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The pretty</a:t>
          </a:r>
          <a:r>
            <a:rPr lang="en-US" sz="1400" kern="1200" baseline="0" dirty="0" smtClean="0"/>
            <a:t> woman sang to the crowd.</a:t>
          </a:r>
          <a:endParaRPr lang="en-US" sz="1400" kern="1200" dirty="0"/>
        </a:p>
      </dsp:txBody>
      <dsp:txXfrm>
        <a:off x="0" y="9200"/>
        <a:ext cx="2880360" cy="582260"/>
      </dsp:txXfrm>
    </dsp:sp>
    <dsp:sp modelId="{13B4D2C0-143B-E44D-A805-0BED439EF1DF}">
      <dsp:nvSpPr>
        <dsp:cNvPr id="0" name=""/>
        <dsp:cNvSpPr/>
      </dsp:nvSpPr>
      <dsp:spPr>
        <a:xfrm>
          <a:off x="5544312" y="57721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</a:t>
          </a:r>
          <a:endParaRPr lang="en-US" sz="1000" kern="1200" dirty="0"/>
        </a:p>
      </dsp:txBody>
      <dsp:txXfrm>
        <a:off x="5558523" y="71932"/>
        <a:ext cx="699403" cy="456794"/>
      </dsp:txXfrm>
    </dsp:sp>
    <dsp:sp modelId="{C3F21B1D-22BC-644A-A9B4-837AFFD9AE80}">
      <dsp:nvSpPr>
        <dsp:cNvPr id="0" name=""/>
        <dsp:cNvSpPr/>
      </dsp:nvSpPr>
      <dsp:spPr>
        <a:xfrm>
          <a:off x="4725508" y="542938"/>
          <a:ext cx="1182716" cy="194086"/>
        </a:xfrm>
        <a:custGeom>
          <a:avLst/>
          <a:gdLst/>
          <a:ahLst/>
          <a:cxnLst/>
          <a:rect l="0" t="0" r="0" b="0"/>
          <a:pathLst>
            <a:path>
              <a:moveTo>
                <a:pt x="1182716" y="0"/>
              </a:moveTo>
              <a:lnTo>
                <a:pt x="118271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4361595" y="737025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4375806" y="751236"/>
        <a:ext cx="699403" cy="456794"/>
      </dsp:txXfrm>
    </dsp:sp>
    <dsp:sp modelId="{11FA9306-8DAB-7843-97BB-FE4D9C9954DF}">
      <dsp:nvSpPr>
        <dsp:cNvPr id="0" name=""/>
        <dsp:cNvSpPr/>
      </dsp:nvSpPr>
      <dsp:spPr>
        <a:xfrm>
          <a:off x="3779335" y="1222242"/>
          <a:ext cx="946172" cy="194086"/>
        </a:xfrm>
        <a:custGeom>
          <a:avLst/>
          <a:gdLst/>
          <a:ahLst/>
          <a:cxnLst/>
          <a:rect l="0" t="0" r="0" b="0"/>
          <a:pathLst>
            <a:path>
              <a:moveTo>
                <a:pt x="946172" y="0"/>
              </a:moveTo>
              <a:lnTo>
                <a:pt x="946172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3415422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Determiner</a:t>
          </a:r>
          <a:endParaRPr lang="en-US" sz="1000" kern="1200" dirty="0"/>
        </a:p>
      </dsp:txBody>
      <dsp:txXfrm>
        <a:off x="3429633" y="1430540"/>
        <a:ext cx="699403" cy="456794"/>
      </dsp:txXfrm>
    </dsp:sp>
    <dsp:sp modelId="{EAC846D1-0A22-5445-B1E0-E171EAC6344D}">
      <dsp:nvSpPr>
        <dsp:cNvPr id="0" name=""/>
        <dsp:cNvSpPr/>
      </dsp:nvSpPr>
      <dsp:spPr>
        <a:xfrm>
          <a:off x="4679788" y="1222242"/>
          <a:ext cx="91440" cy="1940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A67CB-205A-0E42-BC53-5A7B3A624719}">
      <dsp:nvSpPr>
        <dsp:cNvPr id="0" name=""/>
        <dsp:cNvSpPr/>
      </dsp:nvSpPr>
      <dsp:spPr>
        <a:xfrm>
          <a:off x="4361595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Adj</a:t>
          </a:r>
          <a:endParaRPr lang="en-US" sz="1000" kern="1200" dirty="0"/>
        </a:p>
      </dsp:txBody>
      <dsp:txXfrm>
        <a:off x="4375806" y="1430540"/>
        <a:ext cx="699403" cy="456794"/>
      </dsp:txXfrm>
    </dsp:sp>
    <dsp:sp modelId="{AA505ACC-4D93-5446-B661-FFD75FE0AD00}">
      <dsp:nvSpPr>
        <dsp:cNvPr id="0" name=""/>
        <dsp:cNvSpPr/>
      </dsp:nvSpPr>
      <dsp:spPr>
        <a:xfrm>
          <a:off x="4725508" y="1222242"/>
          <a:ext cx="946172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946172" y="97043"/>
              </a:lnTo>
              <a:lnTo>
                <a:pt x="946172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5307768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Noun</a:t>
          </a:r>
          <a:endParaRPr lang="en-US" sz="1000" kern="1200" dirty="0"/>
        </a:p>
      </dsp:txBody>
      <dsp:txXfrm>
        <a:off x="5321979" y="1430540"/>
        <a:ext cx="699403" cy="456794"/>
      </dsp:txXfrm>
    </dsp:sp>
    <dsp:sp modelId="{BB42B081-923C-BB4D-8209-85317E5EE9B2}">
      <dsp:nvSpPr>
        <dsp:cNvPr id="0" name=""/>
        <dsp:cNvSpPr/>
      </dsp:nvSpPr>
      <dsp:spPr>
        <a:xfrm>
          <a:off x="5908224" y="542938"/>
          <a:ext cx="118271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1182716" y="97043"/>
              </a:lnTo>
              <a:lnTo>
                <a:pt x="1182716" y="1940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6727028" y="737025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VP</a:t>
          </a:r>
          <a:endParaRPr lang="en-US" sz="1000" kern="1200" dirty="0"/>
        </a:p>
      </dsp:txBody>
      <dsp:txXfrm>
        <a:off x="6741239" y="751236"/>
        <a:ext cx="699403" cy="456794"/>
      </dsp:txXfrm>
    </dsp:sp>
    <dsp:sp modelId="{AEB130C0-DDD5-7344-823E-584236DC4587}">
      <dsp:nvSpPr>
        <dsp:cNvPr id="0" name=""/>
        <dsp:cNvSpPr/>
      </dsp:nvSpPr>
      <dsp:spPr>
        <a:xfrm>
          <a:off x="6617854" y="1222242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6253941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</a:t>
          </a:r>
          <a:endParaRPr lang="en-US" sz="1000" kern="1200" dirty="0"/>
        </a:p>
      </dsp:txBody>
      <dsp:txXfrm>
        <a:off x="6268152" y="1430540"/>
        <a:ext cx="699403" cy="456794"/>
      </dsp:txXfrm>
    </dsp:sp>
    <dsp:sp modelId="{1AA4550D-0D3E-B347-A032-39031651E8D0}">
      <dsp:nvSpPr>
        <dsp:cNvPr id="0" name=""/>
        <dsp:cNvSpPr/>
      </dsp:nvSpPr>
      <dsp:spPr>
        <a:xfrm>
          <a:off x="7090940" y="1222242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7200114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Prep Phrase</a:t>
          </a:r>
          <a:endParaRPr lang="en-US" sz="1000" kern="1200" dirty="0"/>
        </a:p>
      </dsp:txBody>
      <dsp:txXfrm>
        <a:off x="7214325" y="1430540"/>
        <a:ext cx="699403" cy="456794"/>
      </dsp:txXfrm>
    </dsp:sp>
    <dsp:sp modelId="{0AE6D2A3-0679-284B-858B-9A6A0E5D49E0}">
      <dsp:nvSpPr>
        <dsp:cNvPr id="0" name=""/>
        <dsp:cNvSpPr/>
      </dsp:nvSpPr>
      <dsp:spPr>
        <a:xfrm>
          <a:off x="7090940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727028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Prep</a:t>
          </a:r>
          <a:endParaRPr lang="en-US" sz="1000" kern="1200" dirty="0"/>
        </a:p>
      </dsp:txBody>
      <dsp:txXfrm>
        <a:off x="6741239" y="2109843"/>
        <a:ext cx="699403" cy="456794"/>
      </dsp:txXfrm>
    </dsp:sp>
    <dsp:sp modelId="{580DFE7A-2C79-4D46-A7F2-425ACE06E1C7}">
      <dsp:nvSpPr>
        <dsp:cNvPr id="0" name=""/>
        <dsp:cNvSpPr/>
      </dsp:nvSpPr>
      <dsp:spPr>
        <a:xfrm>
          <a:off x="7564027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673201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7687412" y="2109843"/>
        <a:ext cx="699403" cy="456794"/>
      </dsp:txXfrm>
    </dsp:sp>
    <dsp:sp modelId="{37BABF7A-91F3-C546-B326-A499CCDFBA8B}">
      <dsp:nvSpPr>
        <dsp:cNvPr id="0" name=""/>
        <dsp:cNvSpPr/>
      </dsp:nvSpPr>
      <dsp:spPr>
        <a:xfrm>
          <a:off x="7564027" y="2580849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7200114" y="2774936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Determiner</a:t>
          </a:r>
          <a:endParaRPr lang="en-US" sz="1000" kern="1200" dirty="0"/>
        </a:p>
      </dsp:txBody>
      <dsp:txXfrm>
        <a:off x="7214325" y="2789147"/>
        <a:ext cx="699403" cy="456794"/>
      </dsp:txXfrm>
    </dsp:sp>
    <dsp:sp modelId="{A2EA7DA1-3484-584C-8E17-3BC9C6069293}">
      <dsp:nvSpPr>
        <dsp:cNvPr id="0" name=""/>
        <dsp:cNvSpPr/>
      </dsp:nvSpPr>
      <dsp:spPr>
        <a:xfrm>
          <a:off x="8037113" y="2580849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8146287" y="2774936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</a:t>
          </a:r>
          <a:endParaRPr lang="en-US" sz="1000" kern="1200" dirty="0"/>
        </a:p>
      </dsp:txBody>
      <dsp:txXfrm>
        <a:off x="8160498" y="2789147"/>
        <a:ext cx="699403" cy="456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B3DEE-6741-F049-A332-8BDFC2094473}" type="datetimeFigureOut">
              <a:rPr lang="en-US" smtClean="0"/>
              <a:t>5/5/16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C4D43-2856-B44C-9F47-B4E814A43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65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652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58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084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44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573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714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284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242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308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43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0655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61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238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875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817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1658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44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9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3" r:id="rId1"/>
    <p:sldLayoutId id="2147485384" r:id="rId2"/>
    <p:sldLayoutId id="2147485385" r:id="rId3"/>
    <p:sldLayoutId id="2147485386" r:id="rId4"/>
    <p:sldLayoutId id="2147485387" r:id="rId5"/>
    <p:sldLayoutId id="2147485388" r:id="rId6"/>
    <p:sldLayoutId id="2147485389" r:id="rId7"/>
    <p:sldLayoutId id="2147485390" r:id="rId8"/>
    <p:sldLayoutId id="2147485391" r:id="rId9"/>
    <p:sldLayoutId id="2147485392" r:id="rId10"/>
    <p:sldLayoutId id="2147485393" r:id="rId11"/>
    <p:sldLayoutId id="2147485394" r:id="rId12"/>
    <p:sldLayoutId id="2147485395" r:id="rId13"/>
    <p:sldLayoutId id="2147485396" r:id="rId14"/>
    <p:sldLayoutId id="2147485397" r:id="rId15"/>
    <p:sldLayoutId id="2147485398" r:id="rId16"/>
    <p:sldLayoutId id="214748539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nltk.org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hefreedictionary.com/_/misc/HarperCollinsProducts.aspx?English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ing.upenn.edu/~rnoyer/courses/51/Ling512011Morph.pdf" TargetMode="External"/><Relationship Id="rId3" Type="http://schemas.openxmlformats.org/officeDocument/2006/relationships/hyperlink" Target="https://www.youtube.com/watch?v=syjbhT45J14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hyperlink" Target="http://www.cnn.com/2015/12/16/politics/republican-debate-by-the-numbers/" TargetMode="Externa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1.xml"/></Relationships>
</file>

<file path=ppt/slides/_rels/slide39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3.xml"/><Relationship Id="rId12" Type="http://schemas.openxmlformats.org/officeDocument/2006/relationships/diagramData" Target="../diagrams/data14.xml"/><Relationship Id="rId13" Type="http://schemas.openxmlformats.org/officeDocument/2006/relationships/diagramLayout" Target="../diagrams/layout14.xml"/><Relationship Id="rId14" Type="http://schemas.openxmlformats.org/officeDocument/2006/relationships/diagramQuickStyle" Target="../diagrams/quickStyle14.xml"/><Relationship Id="rId15" Type="http://schemas.openxmlformats.org/officeDocument/2006/relationships/diagramColors" Target="../diagrams/colors14.xml"/><Relationship Id="rId16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2.xml"/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7" Type="http://schemas.openxmlformats.org/officeDocument/2006/relationships/diagramData" Target="../diagrams/data13.xml"/><Relationship Id="rId8" Type="http://schemas.openxmlformats.org/officeDocument/2006/relationships/diagramLayout" Target="../diagrams/layout13.xml"/><Relationship Id="rId9" Type="http://schemas.openxmlformats.org/officeDocument/2006/relationships/diagramQuickStyle" Target="../diagrams/quickStyle13.xml"/><Relationship Id="rId10" Type="http://schemas.openxmlformats.org/officeDocument/2006/relationships/diagramColors" Target="../diagrams/colors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16.xml"/><Relationship Id="rId20" Type="http://schemas.openxmlformats.org/officeDocument/2006/relationships/diagramColors" Target="../diagrams/colors18.xml"/><Relationship Id="rId21" Type="http://schemas.microsoft.com/office/2007/relationships/diagramDrawing" Target="../diagrams/drawing18.xml"/><Relationship Id="rId10" Type="http://schemas.openxmlformats.org/officeDocument/2006/relationships/diagramColors" Target="../diagrams/colors16.xml"/><Relationship Id="rId11" Type="http://schemas.microsoft.com/office/2007/relationships/diagramDrawing" Target="../diagrams/drawing16.xml"/><Relationship Id="rId12" Type="http://schemas.openxmlformats.org/officeDocument/2006/relationships/diagramData" Target="../diagrams/data17.xml"/><Relationship Id="rId13" Type="http://schemas.openxmlformats.org/officeDocument/2006/relationships/diagramLayout" Target="../diagrams/layout17.xml"/><Relationship Id="rId14" Type="http://schemas.openxmlformats.org/officeDocument/2006/relationships/diagramQuickStyle" Target="../diagrams/quickStyle17.xml"/><Relationship Id="rId15" Type="http://schemas.openxmlformats.org/officeDocument/2006/relationships/diagramColors" Target="../diagrams/colors17.xml"/><Relationship Id="rId16" Type="http://schemas.microsoft.com/office/2007/relationships/diagramDrawing" Target="../diagrams/drawing17.xml"/><Relationship Id="rId17" Type="http://schemas.openxmlformats.org/officeDocument/2006/relationships/diagramData" Target="../diagrams/data18.xml"/><Relationship Id="rId18" Type="http://schemas.openxmlformats.org/officeDocument/2006/relationships/diagramLayout" Target="../diagrams/layout18.xml"/><Relationship Id="rId19" Type="http://schemas.openxmlformats.org/officeDocument/2006/relationships/diagramQuickStyle" Target="../diagrams/quickStyle18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5.xml"/><Relationship Id="rId3" Type="http://schemas.openxmlformats.org/officeDocument/2006/relationships/diagramLayout" Target="../diagrams/layout15.xml"/><Relationship Id="rId4" Type="http://schemas.openxmlformats.org/officeDocument/2006/relationships/diagramQuickStyle" Target="../diagrams/quickStyle15.xml"/><Relationship Id="rId5" Type="http://schemas.openxmlformats.org/officeDocument/2006/relationships/diagramColors" Target="../diagrams/colors15.xml"/><Relationship Id="rId6" Type="http://schemas.microsoft.com/office/2007/relationships/diagramDrawing" Target="../diagrams/drawing15.xml"/><Relationship Id="rId7" Type="http://schemas.openxmlformats.org/officeDocument/2006/relationships/diagramData" Target="../diagrams/data16.xml"/><Relationship Id="rId8" Type="http://schemas.openxmlformats.org/officeDocument/2006/relationships/diagramLayout" Target="../diagrams/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ordnetweb.princeton.edu/perl/webwn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xtminingonline.com/dive-into-nltk-part-iii-part-of-speech-tagging-and-pos-tagger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4" Type="http://schemas.openxmlformats.org/officeDocument/2006/relationships/diagramQuickStyle" Target="../diagrams/quickStyle19.xml"/><Relationship Id="rId5" Type="http://schemas.openxmlformats.org/officeDocument/2006/relationships/diagramColors" Target="../diagrams/colors19.xml"/><Relationship Id="rId6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4" Type="http://schemas.openxmlformats.org/officeDocument/2006/relationships/diagramQuickStyle" Target="../diagrams/quickStyle20.xml"/><Relationship Id="rId5" Type="http://schemas.openxmlformats.org/officeDocument/2006/relationships/diagramColors" Target="../diagrams/colors20.xml"/><Relationship Id="rId6" Type="http://schemas.microsoft.com/office/2007/relationships/diagramDrawing" Target="../diagrams/drawing2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rphology_(linguistics)" TargetMode="External"/><Relationship Id="rId4" Type="http://schemas.openxmlformats.org/officeDocument/2006/relationships/hyperlink" Target="https://en.wikipedia.org/wiki/Syntax" TargetMode="External"/><Relationship Id="rId5" Type="http://schemas.openxmlformats.org/officeDocument/2006/relationships/hyperlink" Target="https://en.wikipedia.org/wiki/Semantics" TargetMode="External"/><Relationship Id="rId6" Type="http://schemas.openxmlformats.org/officeDocument/2006/relationships/hyperlink" Target="https://en.wikipedia.org/wiki/Pragmatic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honology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shistory.org/paine/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Quantifying Rhetoric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the Words of Our Species with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0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Some 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our text </a:t>
            </a:r>
            <a:r>
              <a:rPr lang="en-US" dirty="0" err="1" smtClean="0"/>
              <a:t>iterable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7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Normalizing Text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 have nothing to offer but blood, toil, tears and sweat.</a:t>
            </a:r>
          </a:p>
          <a:p>
            <a:pPr marL="0" indent="0" algn="ctr">
              <a:buNone/>
            </a:pPr>
            <a:endParaRPr lang="en-US" sz="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!=</a:t>
            </a:r>
          </a:p>
          <a:p>
            <a:pPr marL="0" indent="0" algn="ctr">
              <a:buNone/>
            </a:pPr>
            <a:endParaRPr lang="en-US" sz="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have nothing to offer but blood, toil, tears and sweat.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6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Tokenization</a:t>
            </a:r>
            <a:endParaRPr lang="en-US" dirty="0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033" y="2566877"/>
            <a:ext cx="7489935" cy="33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8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NLTK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again, programming enables us to be lazy.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2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792948"/>
            <a:ext cx="9296398" cy="2370668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NLTK is a leading platform for building Python programs to work with human language data. It provides easy-to-use interfaces to over 50 corpora and lexical resources such as WordNet, along with a suite of text processing libraries for classification, tokenization, stemming, tagging, parsing, and semantic reasoning, wrappers for industrial-strength NLP libraries, and an active discussion forum.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Brought to you by </a:t>
            </a:r>
            <a:r>
              <a:rPr lang="en-US" dirty="0">
                <a:hlinkClick r:id="rId2"/>
              </a:rPr>
              <a:t>http://www.nltk.org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NLTK Basics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81344" y="3012261"/>
            <a:ext cx="4718304" cy="3310128"/>
          </a:xfrm>
        </p:spPr>
        <p:txBody>
          <a:bodyPr/>
          <a:lstStyle/>
          <a:p>
            <a:r>
              <a:rPr lang="en-US" b="1" dirty="0" err="1" smtClean="0"/>
              <a:t>nltk.sent_tokenize</a:t>
            </a:r>
            <a:r>
              <a:rPr lang="en-US" dirty="0" smtClean="0"/>
              <a:t>: parses string into list of sentences based on default separators</a:t>
            </a:r>
          </a:p>
          <a:p>
            <a:r>
              <a:rPr lang="en-US" b="1" dirty="0" err="1" smtClean="0"/>
              <a:t>nltk.word_tokenize</a:t>
            </a:r>
            <a:r>
              <a:rPr lang="en-US" dirty="0" smtClean="0"/>
              <a:t>: parses string into list of tokens based on default separators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81" y="3096341"/>
            <a:ext cx="5140619" cy="231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Your Own </a:t>
            </a:r>
            <a:r>
              <a:rPr lang="en-US" dirty="0" err="1" smtClean="0"/>
              <a:t>Cliffnotes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64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Structuring Data for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8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Guided Exercise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What We Have Learned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TDF/IDF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1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Hi, I’m Emily Schumm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Working with Booz Allen Hamilton for 3 years as a consultant/data </a:t>
            </a:r>
            <a:r>
              <a:rPr lang="en-US" dirty="0" err="1" smtClean="0"/>
              <a:t>munger</a:t>
            </a:r>
            <a:r>
              <a:rPr lang="en-US" dirty="0" smtClean="0"/>
              <a:t>/data scientist</a:t>
            </a:r>
          </a:p>
          <a:p>
            <a:r>
              <a:rPr lang="en-US" dirty="0" smtClean="0"/>
              <a:t>Play ultimate </a:t>
            </a:r>
            <a:r>
              <a:rPr lang="en-US" dirty="0" err="1" smtClean="0"/>
              <a:t>frisbee</a:t>
            </a:r>
            <a:endParaRPr lang="en-US" dirty="0" smtClean="0"/>
          </a:p>
          <a:p>
            <a:r>
              <a:rPr lang="en-US" dirty="0" smtClean="0"/>
              <a:t>Sing in an a cappella group</a:t>
            </a:r>
          </a:p>
          <a:p>
            <a:r>
              <a:rPr lang="en-US" dirty="0" smtClean="0"/>
              <a:t>Got in my first car accident just outside of Boston</a:t>
            </a:r>
          </a:p>
        </p:txBody>
      </p:sp>
    </p:spTree>
    <p:extLst>
      <p:ext uri="{BB962C8B-B14F-4D97-AF65-F5344CB8AC3E}">
        <p14:creationId xmlns:p14="http://schemas.microsoft.com/office/powerpoint/2010/main" val="110857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Word?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98179" y="2575041"/>
            <a:ext cx="989023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rhetoric</a:t>
            </a:r>
          </a:p>
          <a:p>
            <a:r>
              <a:rPr lang="en-US" dirty="0"/>
              <a:t> (ˈ</a:t>
            </a:r>
            <a:r>
              <a:rPr lang="en-US" dirty="0" err="1" smtClean="0"/>
              <a:t>rɛtərɪk</a:t>
            </a:r>
            <a:r>
              <a:rPr lang="en-US" dirty="0" smtClean="0"/>
              <a:t>)</a:t>
            </a:r>
          </a:p>
          <a:p>
            <a:r>
              <a:rPr lang="en-US" i="1" dirty="0" smtClean="0"/>
              <a:t>n</a:t>
            </a:r>
          </a:p>
          <a:p>
            <a:r>
              <a:rPr lang="en-US" b="1" dirty="0" smtClean="0"/>
              <a:t>1</a:t>
            </a:r>
            <a:r>
              <a:rPr lang="en-US" b="1" dirty="0"/>
              <a:t>. </a:t>
            </a:r>
            <a:r>
              <a:rPr lang="en-US" dirty="0"/>
              <a:t>(Rhetoric) the study of the technique of using language effectively</a:t>
            </a:r>
          </a:p>
          <a:p>
            <a:r>
              <a:rPr lang="en-US" b="1" dirty="0"/>
              <a:t>2. </a:t>
            </a:r>
            <a:r>
              <a:rPr lang="en-US" dirty="0"/>
              <a:t>(Rhetoric) the art of using speech to persuade, influence, or please; oratory</a:t>
            </a:r>
          </a:p>
          <a:p>
            <a:r>
              <a:rPr lang="en-US" b="1" dirty="0"/>
              <a:t>3. </a:t>
            </a:r>
            <a:r>
              <a:rPr lang="en-US" dirty="0"/>
              <a:t>excessive use of ornamentation and contrivance in spoken or written discourse; bombast</a:t>
            </a:r>
          </a:p>
          <a:p>
            <a:r>
              <a:rPr lang="en-US" b="1" dirty="0"/>
              <a:t>4. </a:t>
            </a:r>
            <a:r>
              <a:rPr lang="en-US" dirty="0"/>
              <a:t>speech or discourse that pretends to significance but lacks true meaning: </a:t>
            </a:r>
            <a:r>
              <a:rPr lang="en-US" i="1" dirty="0"/>
              <a:t>all the politician says is mere rhetoric</a:t>
            </a:r>
            <a:r>
              <a:rPr lang="en-US" dirty="0"/>
              <a:t>.</a:t>
            </a:r>
          </a:p>
          <a:p>
            <a:r>
              <a:rPr lang="en-US" dirty="0"/>
              <a:t>[C14: via Latin from Greek </a:t>
            </a:r>
            <a:r>
              <a:rPr lang="en-US" i="1" dirty="0" err="1"/>
              <a:t>rhētorikē</a:t>
            </a:r>
            <a:r>
              <a:rPr lang="en-US" dirty="0"/>
              <a:t> (</a:t>
            </a:r>
            <a:r>
              <a:rPr lang="en-US" i="1" dirty="0" err="1"/>
              <a:t>tekhnē</a:t>
            </a:r>
            <a:r>
              <a:rPr lang="en-US" dirty="0"/>
              <a:t>) (the art of) rhetoric, from </a:t>
            </a:r>
            <a:r>
              <a:rPr lang="en-US" i="1" dirty="0" err="1"/>
              <a:t>rhētōr</a:t>
            </a:r>
            <a:r>
              <a:rPr lang="en-US" dirty="0"/>
              <a:t> </a:t>
            </a:r>
            <a:r>
              <a:rPr lang="en-US" dirty="0" err="1"/>
              <a:t>rhetor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b="1" dirty="0">
                <a:hlinkClick r:id="rId2"/>
              </a:rPr>
              <a:t>Collins English Dictionary – Complete and Unabridged, 12th Edition 2014</a:t>
            </a:r>
            <a:r>
              <a:rPr lang="en-US" dirty="0"/>
              <a:t> © HarperCollins Publishers 1991, 1994, 1998, 2000, 2003, 2006, 2007, 2009, 2011, 2014</a:t>
            </a:r>
          </a:p>
        </p:txBody>
      </p:sp>
    </p:spTree>
    <p:extLst>
      <p:ext uri="{BB962C8B-B14F-4D97-AF65-F5344CB8AC3E}">
        <p14:creationId xmlns:p14="http://schemas.microsoft.com/office/powerpoint/2010/main" val="12230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brief overview from a relative novice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6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Aspects of Linguistics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534318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0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Writing Systems</a:t>
            </a:r>
          </a:p>
          <a:p>
            <a:pPr algn="ctr"/>
            <a:r>
              <a:rPr lang="en-US" sz="7200" dirty="0" smtClean="0"/>
              <a:t>determine how language is visually represented.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078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Phonetics</a:t>
            </a:r>
          </a:p>
          <a:p>
            <a:pPr algn="ctr"/>
            <a:r>
              <a:rPr lang="en-US" sz="7200" dirty="0" smtClean="0"/>
              <a:t>studies the production </a:t>
            </a:r>
            <a:r>
              <a:rPr lang="en-US" sz="7200" dirty="0"/>
              <a:t>of speech sounds by </a:t>
            </a:r>
            <a:r>
              <a:rPr lang="en-US" sz="7200" dirty="0" smtClean="0"/>
              <a:t>humans.</a:t>
            </a:r>
            <a:r>
              <a:rPr lang="en-US" sz="7200" dirty="0"/>
              <a:t> 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7012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Phonology</a:t>
            </a:r>
          </a:p>
          <a:p>
            <a:pPr algn="ctr"/>
            <a:r>
              <a:rPr lang="en-US" sz="7200" dirty="0" smtClean="0"/>
              <a:t>is </a:t>
            </a:r>
            <a:r>
              <a:rPr lang="en-US" sz="7200" dirty="0"/>
              <a:t>about </a:t>
            </a:r>
            <a:r>
              <a:rPr lang="en-US" sz="7200" b="1" dirty="0"/>
              <a:t>patterns </a:t>
            </a:r>
            <a:r>
              <a:rPr lang="en-US" sz="7200" dirty="0"/>
              <a:t>of </a:t>
            </a:r>
            <a:r>
              <a:rPr lang="en-US" sz="7200" dirty="0" smtClean="0"/>
              <a:t>sounds.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4376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Morphology</a:t>
            </a:r>
          </a:p>
          <a:p>
            <a:pPr algn="ctr"/>
            <a:r>
              <a:rPr lang="en-US" sz="7200" dirty="0" smtClean="0"/>
              <a:t>is the study of word formation.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5604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Morphemes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225293"/>
              </p:ext>
            </p:extLst>
          </p:nvPr>
        </p:nvGraphicFramePr>
        <p:xfrm>
          <a:off x="1295400" y="2557463"/>
          <a:ext cx="6019800" cy="2792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06860" y="2553747"/>
            <a:ext cx="32897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morpheme </a:t>
            </a:r>
            <a:r>
              <a:rPr lang="en-US" dirty="0" smtClean="0"/>
              <a:t>is a unit of meaning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Some words are a morpheme in themselves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words have several morphemes</a:t>
            </a:r>
          </a:p>
          <a:p>
            <a:endParaRPr lang="en-US" dirty="0" smtClean="0"/>
          </a:p>
          <a:p>
            <a:r>
              <a:rPr lang="en-US" i="1" dirty="0" smtClean="0"/>
              <a:t>Playfully = </a:t>
            </a:r>
            <a:r>
              <a:rPr lang="en-US" i="1" dirty="0" err="1" smtClean="0"/>
              <a:t>play+ful+ly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Antidisestablishmentarianism = </a:t>
            </a:r>
          </a:p>
          <a:p>
            <a:r>
              <a:rPr lang="en-US" i="1" dirty="0" smtClean="0"/>
              <a:t>anti </a:t>
            </a:r>
            <a:r>
              <a:rPr lang="en-US" i="1" dirty="0"/>
              <a:t>+ dis + establish + </a:t>
            </a:r>
            <a:r>
              <a:rPr lang="en-US" i="1" dirty="0" err="1"/>
              <a:t>ment</a:t>
            </a:r>
            <a:r>
              <a:rPr lang="en-US" i="1" dirty="0"/>
              <a:t> + </a:t>
            </a:r>
            <a:r>
              <a:rPr lang="en-US" i="1" dirty="0" err="1"/>
              <a:t>ari</a:t>
            </a:r>
            <a:r>
              <a:rPr lang="en-US" i="1" dirty="0"/>
              <a:t> + an + ism</a:t>
            </a:r>
            <a:endParaRPr lang="en-US" i="1" dirty="0" smtClean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606860" y="2553747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Free morphemes</a:t>
            </a:r>
            <a:r>
              <a:rPr lang="en-US" dirty="0" smtClean="0"/>
              <a:t> are morphemes that can be used by themselves.  They have meaning on their own.</a:t>
            </a:r>
          </a:p>
          <a:p>
            <a:pPr algn="ctr"/>
            <a:r>
              <a:rPr lang="en-US" dirty="0" smtClean="0"/>
              <a:t>-girl-boy-house-peace-</a:t>
            </a:r>
          </a:p>
          <a:p>
            <a:pPr algn="ctr"/>
            <a:endParaRPr lang="en-US" dirty="0"/>
          </a:p>
          <a:p>
            <a:r>
              <a:rPr lang="en-US" b="1" dirty="0" smtClean="0"/>
              <a:t>Bound morphemes</a:t>
            </a:r>
            <a:r>
              <a:rPr lang="en-US" dirty="0" smtClean="0"/>
              <a:t> cannot stand on their own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ful-ish-ly</a:t>
            </a:r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06860" y="2554560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Bound roots </a:t>
            </a:r>
            <a:r>
              <a:rPr lang="en-US" dirty="0" smtClean="0"/>
              <a:t>are the dominant morphemes of a word but have no meaning on their own.</a:t>
            </a:r>
          </a:p>
          <a:p>
            <a:pPr algn="ctr"/>
            <a:r>
              <a:rPr lang="en-US" dirty="0" smtClean="0"/>
              <a:t>-</a:t>
            </a:r>
            <a:r>
              <a:rPr lang="en-US" dirty="0" err="1" smtClean="0"/>
              <a:t>re+</a:t>
            </a:r>
            <a:r>
              <a:rPr lang="en-US" b="1" dirty="0" err="1" smtClean="0"/>
              <a:t>ceive</a:t>
            </a:r>
            <a:r>
              <a:rPr lang="en-US" dirty="0" smtClean="0"/>
              <a:t>-</a:t>
            </a:r>
          </a:p>
          <a:p>
            <a:endParaRPr lang="en-US" b="1" dirty="0"/>
          </a:p>
          <a:p>
            <a:r>
              <a:rPr lang="en-US" b="1" dirty="0" smtClean="0"/>
              <a:t>Affixes </a:t>
            </a:r>
            <a:r>
              <a:rPr lang="en-US" dirty="0" smtClean="0"/>
              <a:t>can be added to one or both sides of a word in order to add meaning.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06860" y="2553747"/>
            <a:ext cx="32897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Open Class/Content Words</a:t>
            </a:r>
          </a:p>
          <a:p>
            <a:r>
              <a:rPr lang="en-US" dirty="0" smtClean="0"/>
              <a:t>Have a standalone meaning</a:t>
            </a:r>
          </a:p>
          <a:p>
            <a:r>
              <a:rPr lang="en-US" dirty="0" smtClean="0"/>
              <a:t>Words for people, things, attributes</a:t>
            </a:r>
          </a:p>
          <a:p>
            <a:r>
              <a:rPr lang="en-US" dirty="0" smtClean="0"/>
              <a:t>New words can be added</a:t>
            </a:r>
          </a:p>
          <a:p>
            <a:endParaRPr lang="en-US" dirty="0"/>
          </a:p>
          <a:p>
            <a:r>
              <a:rPr lang="en-US" b="1" dirty="0" smtClean="0"/>
              <a:t>Closed Class/Function Words</a:t>
            </a:r>
          </a:p>
          <a:p>
            <a:r>
              <a:rPr lang="en-US" dirty="0" smtClean="0"/>
              <a:t>Do not have clear lexical meaning Conjunctions, articles, prepositions, pronouns,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New words generally not added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8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ocw.mit.edu</a:t>
            </a:r>
            <a:r>
              <a:rPr lang="en-US" dirty="0" smtClean="0"/>
              <a:t>/courses/linguistics-and-philosophy/24-900-introduction-to-linguistics-fall-2012/lecture-summaries/MIT24_900F12_Morphology.pdf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://www.ling.upenn.edu/~</a:t>
            </a:r>
            <a:r>
              <a:rPr lang="en-US" dirty="0" smtClean="0">
                <a:hlinkClick r:id="rId2"/>
              </a:rPr>
              <a:t>rnoyer/courses/51/Ling512011Morph.pdf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www.youtube.com/watch?v=syjbhT45J14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97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166843"/>
            <a:ext cx="10226565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Syntax</a:t>
            </a:r>
          </a:p>
          <a:p>
            <a:pPr algn="ctr"/>
            <a:r>
              <a:rPr lang="en-US" sz="7200" dirty="0" smtClean="0"/>
              <a:t>describes how words are put together to form phrases and sentences.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0246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This Start?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1925896"/>
              </p:ext>
            </p:extLst>
          </p:nvPr>
        </p:nvGraphicFramePr>
        <p:xfrm>
          <a:off x="1295400" y="2347256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00855" y="5433848"/>
            <a:ext cx="836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out </a:t>
            </a:r>
            <a:r>
              <a:rPr lang="en-US" dirty="0">
                <a:hlinkClick r:id="rId7"/>
              </a:rPr>
              <a:t>http://www.cnn.com/2015/12/16/politics/republican-debate-by-the-numbers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Categories = Parts of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Speech indicates a word’s role in a sentence structure</a:t>
            </a:r>
          </a:p>
          <a:p>
            <a:pPr lvl="1"/>
            <a:r>
              <a:rPr lang="en-US" dirty="0" smtClean="0"/>
              <a:t>They also have associated rules for how they can be combined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12698656"/>
              </p:ext>
            </p:extLst>
          </p:nvPr>
        </p:nvGraphicFramePr>
        <p:xfrm>
          <a:off x="1295401" y="3605049"/>
          <a:ext cx="9601195" cy="2354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48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041707"/>
              </p:ext>
            </p:extLst>
          </p:nvPr>
        </p:nvGraphicFramePr>
        <p:xfrm>
          <a:off x="1295400" y="2459421"/>
          <a:ext cx="9601198" cy="3636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908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290729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148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98503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032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4919988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107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Diagrams Determining Meaning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40162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7830208" y="3563008"/>
            <a:ext cx="1019502" cy="420413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412828" y="3563008"/>
            <a:ext cx="3305503" cy="691878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9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=n9168PgGHBc</a:t>
            </a:r>
          </a:p>
        </p:txBody>
      </p:sp>
    </p:spTree>
    <p:extLst>
      <p:ext uri="{BB962C8B-B14F-4D97-AF65-F5344CB8AC3E}">
        <p14:creationId xmlns:p14="http://schemas.microsoft.com/office/powerpoint/2010/main" val="1147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Semantics</a:t>
            </a:r>
          </a:p>
          <a:p>
            <a:pPr algn="ctr"/>
            <a:r>
              <a:rPr lang="en-US" sz="7200" dirty="0"/>
              <a:t>i</a:t>
            </a:r>
            <a:r>
              <a:rPr lang="en-US" sz="7200" dirty="0" smtClean="0"/>
              <a:t>s the study of meaning in language.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399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Terms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030611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586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Lemmas to Lexemes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2370056"/>
              </p:ext>
            </p:extLst>
          </p:nvPr>
        </p:nvGraphicFramePr>
        <p:xfrm>
          <a:off x="1295400" y="2441853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442252"/>
              </p:ext>
            </p:extLst>
          </p:nvPr>
        </p:nvGraphicFramePr>
        <p:xfrm>
          <a:off x="1295398" y="3720666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6079467"/>
              </p:ext>
            </p:extLst>
          </p:nvPr>
        </p:nvGraphicFramePr>
        <p:xfrm>
          <a:off x="1295396" y="4999479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9001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I’m Not Edgy Enough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Politics are controversial</a:t>
            </a:r>
          </a:p>
          <a:p>
            <a:r>
              <a:rPr lang="en-US" dirty="0" smtClean="0"/>
              <a:t>Debates add a whole new level to parsing</a:t>
            </a:r>
          </a:p>
          <a:p>
            <a:r>
              <a:rPr lang="en-US" dirty="0" smtClean="0"/>
              <a:t>Let’s start with the simpler stuff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445" t="14321" r="14853" b="30422"/>
          <a:stretch/>
        </p:blipFill>
        <p:spPr>
          <a:xfrm rot="960611">
            <a:off x="7041933" y="2365991"/>
            <a:ext cx="3026374" cy="31536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58324"/>
              </p:ext>
            </p:extLst>
          </p:nvPr>
        </p:nvGraphicFramePr>
        <p:xfrm>
          <a:off x="874987" y="4331718"/>
          <a:ext cx="56624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806"/>
                <a:gridCol w="840827"/>
                <a:gridCol w="2858814"/>
              </a:tblGrid>
              <a:tr h="136196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Time Spent Cleaning</a:t>
                      </a:r>
                      <a:r>
                        <a:rPr lang="en-US" sz="2800" baseline="0" dirty="0" smtClean="0">
                          <a:solidFill>
                            <a:sysClr val="windowText" lastClr="000000"/>
                          </a:solidFill>
                        </a:rPr>
                        <a:t> Data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&lt;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Time Spent Doing Cool Stuff With Data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89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Are Alike</a:t>
            </a:r>
            <a:endParaRPr lang="en-US" dirty="0"/>
          </a:p>
        </p:txBody>
      </p:sp>
      <p:graphicFrame>
        <p:nvGraphicFramePr>
          <p:cNvPr id="49" name="Content Placeholder 4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19749899"/>
              </p:ext>
            </p:extLst>
          </p:nvPr>
        </p:nvGraphicFramePr>
        <p:xfrm>
          <a:off x="1298575" y="3285848"/>
          <a:ext cx="4718050" cy="135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0" name="Content Placeholder 4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1168942"/>
              </p:ext>
            </p:extLst>
          </p:nvPr>
        </p:nvGraphicFramePr>
        <p:xfrm>
          <a:off x="6181725" y="3285847"/>
          <a:ext cx="4718050" cy="135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1" name="Content Placeholder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945582"/>
              </p:ext>
            </p:extLst>
          </p:nvPr>
        </p:nvGraphicFramePr>
        <p:xfrm>
          <a:off x="1295398" y="4804593"/>
          <a:ext cx="4718050" cy="135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2" name="Content Placeholder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916436"/>
              </p:ext>
            </p:extLst>
          </p:nvPr>
        </p:nvGraphicFramePr>
        <p:xfrm>
          <a:off x="6178548" y="4804592"/>
          <a:ext cx="4718050" cy="135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53" name="Rectangle 52"/>
          <p:cNvSpPr/>
          <p:nvPr/>
        </p:nvSpPr>
        <p:spPr>
          <a:xfrm>
            <a:off x="1811386" y="2362517"/>
            <a:ext cx="36860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Homonymy</a:t>
            </a:r>
            <a:endParaRPr lang="en-US" sz="5400" b="1" cap="none" spc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936591" y="2391527"/>
            <a:ext cx="32019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Synonymy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0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WordNet</a:t>
            </a:r>
            <a:br>
              <a:rPr lang="en-US" dirty="0"/>
            </a:br>
            <a:r>
              <a:rPr lang="en-US" sz="2200" dirty="0">
                <a:hlinkClick r:id="rId2"/>
              </a:rPr>
              <a:t>http://</a:t>
            </a:r>
            <a:r>
              <a:rPr lang="en-US" sz="2200" dirty="0" smtClean="0">
                <a:hlinkClick r:id="rId2"/>
              </a:rPr>
              <a:t>wordnetweb.princeton.edu/perl/webwn</a:t>
            </a:r>
            <a:r>
              <a:rPr lang="en-US" sz="2200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Lexical database</a:t>
            </a:r>
          </a:p>
          <a:p>
            <a:r>
              <a:rPr lang="en-US" dirty="0" smtClean="0"/>
              <a:t>Features </a:t>
            </a:r>
            <a:r>
              <a:rPr lang="en-US" dirty="0" err="1" smtClean="0"/>
              <a:t>synsets</a:t>
            </a:r>
            <a:r>
              <a:rPr lang="en-US" dirty="0" smtClean="0"/>
              <a:t>, groupings of ‘cognitive synonyms’</a:t>
            </a:r>
          </a:p>
          <a:p>
            <a:pPr lvl="1"/>
            <a:r>
              <a:rPr lang="en-US" dirty="0" smtClean="0"/>
              <a:t>Linked by semantic and lexical meanings</a:t>
            </a:r>
          </a:p>
          <a:p>
            <a:r>
              <a:rPr lang="en-US" dirty="0" smtClean="0"/>
              <a:t>Sort of like a thesaurus</a:t>
            </a:r>
          </a:p>
          <a:p>
            <a:r>
              <a:rPr lang="en-US" dirty="0" smtClean="0"/>
              <a:t>Largely POS dependent</a:t>
            </a:r>
          </a:p>
          <a:p>
            <a:r>
              <a:rPr lang="en-US" dirty="0" smtClean="0"/>
              <a:t>Created and cultivated at Princeton University</a:t>
            </a:r>
          </a:p>
          <a:p>
            <a:r>
              <a:rPr lang="en-US" dirty="0" smtClean="0"/>
              <a:t>Part of NLTK corpus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disi.unitn.it</a:t>
            </a:r>
            <a:r>
              <a:rPr lang="en-US" dirty="0"/>
              <a:t>/~</a:t>
            </a:r>
            <a:r>
              <a:rPr lang="en-US" dirty="0" err="1"/>
              <a:t>bernardi</a:t>
            </a:r>
            <a:r>
              <a:rPr lang="en-US" dirty="0"/>
              <a:t>/Courses/</a:t>
            </a:r>
            <a:r>
              <a:rPr lang="en-US" dirty="0" err="1"/>
              <a:t>CompLing</a:t>
            </a:r>
            <a:r>
              <a:rPr lang="en-US" dirty="0"/>
              <a:t>/Slides_10_11/28_10_10.pdf</a:t>
            </a:r>
          </a:p>
        </p:txBody>
      </p:sp>
    </p:spTree>
    <p:extLst>
      <p:ext uri="{BB962C8B-B14F-4D97-AF65-F5344CB8AC3E}">
        <p14:creationId xmlns:p14="http://schemas.microsoft.com/office/powerpoint/2010/main" val="197217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Stemmers, Parts of Speech, </a:t>
            </a:r>
            <a:r>
              <a:rPr lang="en-US" dirty="0" err="1" smtClean="0"/>
              <a:t>Ngrams</a:t>
            </a:r>
            <a:r>
              <a:rPr lang="en-US" dirty="0" smtClean="0"/>
              <a:t>, Oh My!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Linguistic Concepts in NLTK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2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Stemming vs Lemmatization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determine equivalency between terms</a:t>
            </a:r>
          </a:p>
          <a:p>
            <a:r>
              <a:rPr lang="en-US" dirty="0" err="1" smtClean="0"/>
              <a:t>Lemm</a:t>
            </a:r>
            <a:endParaRPr lang="en-US" dirty="0" smtClean="0"/>
          </a:p>
          <a:p>
            <a:r>
              <a:rPr lang="en-US" dirty="0" err="1" smtClean="0"/>
              <a:t>nltk.stem.wordnet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stemmer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28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Tagger (links to linguistics)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textminingonline.com/dive-into-nltk-part-iii-part-of-speech-tagging-and-pos-tagger</a:t>
            </a:r>
            <a:endParaRPr lang="en-US" dirty="0" smtClean="0"/>
          </a:p>
          <a:p>
            <a:r>
              <a:rPr lang="en-US" dirty="0" smtClean="0"/>
              <a:t>How are morphemes involved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01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Morphological features</a:t>
            </a:r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ly</a:t>
            </a:r>
            <a:r>
              <a:rPr lang="en-US" dirty="0" smtClean="0"/>
              <a:t> means adverb</a:t>
            </a:r>
          </a:p>
          <a:p>
            <a:pPr lvl="1"/>
            <a:r>
              <a:rPr lang="en-US" dirty="0" smtClean="0"/>
              <a:t>Rule based vs Probability based</a:t>
            </a:r>
          </a:p>
          <a:p>
            <a:pPr lvl="1"/>
            <a:r>
              <a:rPr lang="en-US" dirty="0" smtClean="0"/>
              <a:t>Suffix</a:t>
            </a:r>
          </a:p>
          <a:p>
            <a:pPr lvl="1"/>
            <a:r>
              <a:rPr lang="en-US" dirty="0" smtClean="0"/>
              <a:t>Prefix</a:t>
            </a:r>
          </a:p>
          <a:p>
            <a:pPr lvl="1"/>
            <a:r>
              <a:rPr lang="en-US" dirty="0" smtClean="0"/>
              <a:t>POS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2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words around to help</a:t>
            </a:r>
          </a:p>
          <a:p>
            <a:r>
              <a:rPr lang="en-US" dirty="0" smtClean="0"/>
              <a:t>Do POS taggers use these and if so should move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09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NLTK to Characterize 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7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5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Is Our Goal?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Programmatically extract features from speeches that help us characterize their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73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Identifying Rhetorical Devices With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A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Speeches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8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Critics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are speeches traditionally evaluated?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quote here about the power of speeches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Definitions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280351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16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Mediums of Rhetoric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79152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300"/>
                <a:gridCol w="2400300"/>
                <a:gridCol w="2400300"/>
                <a:gridCol w="24003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Body Language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Tone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Diction</a:t>
                      </a:r>
                      <a:endParaRPr lang="en-US" dirty="0"/>
                    </a:p>
                  </a:txBody>
                  <a:tcPr marL="91442" marR="914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Person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Audio</a:t>
                      </a:r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Written</a:t>
                      </a:r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44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Blame = Past      </a:t>
            </a:r>
            <a:endParaRPr lang="en-US" dirty="0" smtClean="0"/>
          </a:p>
          <a:p>
            <a:r>
              <a:rPr lang="en-US" dirty="0" smtClean="0"/>
              <a:t>Values </a:t>
            </a:r>
            <a:r>
              <a:rPr lang="en-US" dirty="0"/>
              <a:t>= Present      </a:t>
            </a:r>
            <a:endParaRPr lang="en-US" dirty="0" smtClean="0"/>
          </a:p>
          <a:p>
            <a:r>
              <a:rPr lang="en-US" dirty="0" smtClean="0"/>
              <a:t>Choice </a:t>
            </a:r>
            <a:r>
              <a:rPr lang="en-US" dirty="0"/>
              <a:t>= Future</a:t>
            </a:r>
          </a:p>
        </p:txBody>
      </p:sp>
    </p:spTree>
    <p:extLst>
      <p:ext uri="{BB962C8B-B14F-4D97-AF65-F5344CB8AC3E}">
        <p14:creationId xmlns:p14="http://schemas.microsoft.com/office/powerpoint/2010/main" val="184608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Great Speech?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Repetition</a:t>
            </a:r>
          </a:p>
          <a:p>
            <a:r>
              <a:rPr lang="en-US" dirty="0" smtClean="0"/>
              <a:t>Metaphor</a:t>
            </a:r>
          </a:p>
          <a:p>
            <a:r>
              <a:rPr lang="en-US" dirty="0" smtClean="0"/>
              <a:t>Emotion</a:t>
            </a:r>
          </a:p>
          <a:p>
            <a:r>
              <a:rPr lang="en-US" dirty="0" smtClean="0"/>
              <a:t>Only a few main takeaways</a:t>
            </a:r>
          </a:p>
          <a:p>
            <a:r>
              <a:rPr lang="en-US" dirty="0" smtClean="0"/>
              <a:t>Don’t be too formal </a:t>
            </a:r>
          </a:p>
          <a:p>
            <a:r>
              <a:rPr lang="en-US" dirty="0" smtClean="0"/>
              <a:t>Keep it short</a:t>
            </a:r>
          </a:p>
          <a:p>
            <a:r>
              <a:rPr lang="en-US" dirty="0" smtClean="0"/>
              <a:t>Be audience centered</a:t>
            </a:r>
          </a:p>
          <a:p>
            <a:r>
              <a:rPr lang="en-US" dirty="0" smtClean="0"/>
              <a:t>Have a strong takeaway line</a:t>
            </a:r>
          </a:p>
          <a:p>
            <a:r>
              <a:rPr lang="en-US" dirty="0"/>
              <a:t>Use short words. Write short sentences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5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Alliteration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the same sound at the beginning of nearby words</a:t>
            </a:r>
            <a:br>
              <a:rPr lang="en-US" dirty="0"/>
            </a:br>
            <a:r>
              <a:rPr lang="en-US" dirty="0"/>
              <a:t>e.g. “what my wife wanted”, “her husband has had”</a:t>
            </a:r>
          </a:p>
          <a:p>
            <a:r>
              <a:rPr lang="en-US" b="1" dirty="0" smtClean="0"/>
              <a:t>Assonance</a:t>
            </a:r>
            <a:r>
              <a:rPr lang="en-US" dirty="0"/>
              <a:t> — repetition of the same vowel sound in nearby </a:t>
            </a:r>
            <a:r>
              <a:rPr lang="en-US" dirty="0" smtClean="0"/>
              <a:t>words</a:t>
            </a:r>
            <a:endParaRPr lang="en-US" dirty="0"/>
          </a:p>
          <a:p>
            <a:pPr lvl="1"/>
            <a:r>
              <a:rPr lang="en-US" dirty="0" smtClean="0"/>
              <a:t> “</a:t>
            </a:r>
            <a:r>
              <a:rPr lang="en-US" dirty="0"/>
              <a:t>how now brown cow”</a:t>
            </a:r>
          </a:p>
          <a:p>
            <a:r>
              <a:rPr lang="en-US" b="1" dirty="0"/>
              <a:t>O</a:t>
            </a:r>
            <a:r>
              <a:rPr lang="en-US" b="1" dirty="0" smtClean="0"/>
              <a:t>nomatopoeia</a:t>
            </a:r>
            <a:r>
              <a:rPr lang="en-US" dirty="0"/>
              <a:t> — a word which imitates the sound of </a:t>
            </a:r>
            <a:r>
              <a:rPr lang="en-US" dirty="0" smtClean="0"/>
              <a:t>itself</a:t>
            </a:r>
            <a:endParaRPr lang="en-US" dirty="0"/>
          </a:p>
          <a:p>
            <a:pPr lvl="1"/>
            <a:r>
              <a:rPr lang="en-US" dirty="0" smtClean="0"/>
              <a:t> “</a:t>
            </a:r>
            <a:r>
              <a:rPr lang="en-US" dirty="0"/>
              <a:t>buzz”, “whoosh”, “meow”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We Going to Do This?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866800"/>
              </p:ext>
            </p:extLst>
          </p:nvPr>
        </p:nvGraphicFramePr>
        <p:xfrm>
          <a:off x="893379" y="2557463"/>
          <a:ext cx="10468304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74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Repetition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Anaphora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a word or phrase at the start of successive clauses or sentences</a:t>
            </a:r>
            <a:br>
              <a:rPr lang="en-US" dirty="0"/>
            </a:br>
            <a:r>
              <a:rPr lang="en-US" dirty="0"/>
              <a:t>e.g. Winston Churchill</a:t>
            </a:r>
          </a:p>
          <a:p>
            <a:pPr lvl="1"/>
            <a:r>
              <a:rPr lang="en-US" b="1" dirty="0"/>
              <a:t>“We shall</a:t>
            </a:r>
            <a:r>
              <a:rPr lang="en-US" dirty="0"/>
              <a:t> not flag or fail. </a:t>
            </a:r>
            <a:r>
              <a:rPr lang="en-US" b="1" dirty="0"/>
              <a:t>We shall</a:t>
            </a:r>
            <a:r>
              <a:rPr lang="en-US" dirty="0"/>
              <a:t> go on to the end. </a:t>
            </a:r>
            <a:r>
              <a:rPr lang="en-US" b="1" dirty="0"/>
              <a:t>We shall</a:t>
            </a:r>
            <a:r>
              <a:rPr lang="en-US" dirty="0"/>
              <a:t> fight in France, </a:t>
            </a:r>
            <a:r>
              <a:rPr lang="en-US" b="1" dirty="0"/>
              <a:t>we </a:t>
            </a:r>
            <a:r>
              <a:rPr lang="en-US" b="1" dirty="0" err="1"/>
              <a:t>shall</a:t>
            </a:r>
            <a:r>
              <a:rPr lang="en-US" dirty="0" err="1"/>
              <a:t>fight</a:t>
            </a:r>
            <a:r>
              <a:rPr lang="en-US" dirty="0"/>
              <a:t> on the seas and oceans, [… </a:t>
            </a:r>
            <a:r>
              <a:rPr lang="en-US" i="1" dirty="0"/>
              <a:t>many more</a:t>
            </a:r>
            <a:r>
              <a:rPr lang="en-US" dirty="0"/>
              <a:t> …] </a:t>
            </a:r>
            <a:r>
              <a:rPr lang="en-US" b="1" dirty="0"/>
              <a:t>We shall</a:t>
            </a:r>
            <a:r>
              <a:rPr lang="en-US" dirty="0"/>
              <a:t> never surrender.”</a:t>
            </a:r>
          </a:p>
          <a:p>
            <a:r>
              <a:rPr lang="en-US" b="1" dirty="0" err="1" smtClean="0"/>
              <a:t>Epiphora</a:t>
            </a:r>
            <a:endParaRPr lang="en-US" b="1" dirty="0" smtClean="0"/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a word or phrase a the end of successive clauses or sentences</a:t>
            </a:r>
            <a:br>
              <a:rPr lang="en-US" dirty="0"/>
            </a:br>
            <a:r>
              <a:rPr lang="en-US" dirty="0"/>
              <a:t>e.g. Emerson</a:t>
            </a:r>
          </a:p>
          <a:p>
            <a:pPr lvl="1"/>
            <a:r>
              <a:rPr lang="en-US" dirty="0"/>
              <a:t>“What lies behind </a:t>
            </a:r>
            <a:r>
              <a:rPr lang="en-US" b="1" dirty="0"/>
              <a:t>us</a:t>
            </a:r>
            <a:r>
              <a:rPr lang="en-US" dirty="0"/>
              <a:t> and what lies before </a:t>
            </a:r>
            <a:r>
              <a:rPr lang="en-US" b="1" dirty="0"/>
              <a:t>us</a:t>
            </a:r>
            <a:r>
              <a:rPr lang="en-US" dirty="0"/>
              <a:t> are tiny compared to what lies within </a:t>
            </a:r>
            <a:r>
              <a:rPr lang="en-US" b="1" dirty="0"/>
              <a:t>us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0156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Change Meaning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Personification</a:t>
            </a:r>
            <a:endParaRPr lang="en-US" dirty="0"/>
          </a:p>
          <a:p>
            <a:pPr lvl="1"/>
            <a:r>
              <a:rPr lang="en-US" dirty="0" smtClean="0"/>
              <a:t>giving </a:t>
            </a:r>
            <a:r>
              <a:rPr lang="en-US" dirty="0"/>
              <a:t>human qualities to abstract ideas, inanimate objects, plants, or animals</a:t>
            </a:r>
            <a:br>
              <a:rPr lang="en-US" dirty="0"/>
            </a:br>
            <a:r>
              <a:rPr lang="en-US" dirty="0"/>
              <a:t>e.g. “The trees called out to me.”</a:t>
            </a:r>
          </a:p>
          <a:p>
            <a:r>
              <a:rPr lang="en-US" b="1" dirty="0" smtClean="0"/>
              <a:t>Metaphor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comparison of two seemingly unlike things</a:t>
            </a:r>
            <a:br>
              <a:rPr lang="en-US" dirty="0"/>
            </a:br>
            <a:r>
              <a:rPr lang="en-US" dirty="0"/>
              <a:t>e.g. “Life is a highway.”</a:t>
            </a:r>
          </a:p>
          <a:p>
            <a:r>
              <a:rPr lang="en-US" b="1" dirty="0" smtClean="0"/>
              <a:t>Simile</a:t>
            </a:r>
          </a:p>
          <a:p>
            <a:pPr lvl="1"/>
            <a:r>
              <a:rPr lang="en-US" dirty="0" smtClean="0"/>
              <a:t>same </a:t>
            </a:r>
            <a:r>
              <a:rPr lang="en-US" dirty="0"/>
              <a:t>as metaphor, but using either “like” or “as”</a:t>
            </a:r>
            <a:br>
              <a:rPr lang="en-US" dirty="0"/>
            </a:br>
            <a:r>
              <a:rPr lang="en-US" dirty="0"/>
              <a:t>e.g. “Life is like a box of chocolates.”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0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http://</a:t>
            </a:r>
            <a:r>
              <a:rPr lang="en-US" dirty="0" err="1"/>
              <a:t>www.poynter.org</a:t>
            </a:r>
            <a:r>
              <a:rPr lang="en-US" dirty="0"/>
              <a:t>/2012/10-rhetorical-strategies-that-made-bill-clintons-dnc-speech-effective/187705/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Contrast</a:t>
            </a:r>
          </a:p>
          <a:p>
            <a:r>
              <a:rPr lang="en-US" dirty="0" smtClean="0"/>
              <a:t>Repetition</a:t>
            </a:r>
          </a:p>
          <a:p>
            <a:r>
              <a:rPr lang="en-US" dirty="0" smtClean="0"/>
              <a:t>Inclusive language</a:t>
            </a:r>
          </a:p>
          <a:p>
            <a:r>
              <a:rPr lang="en-US" dirty="0" smtClean="0"/>
              <a:t>Rule of three</a:t>
            </a:r>
          </a:p>
          <a:p>
            <a:r>
              <a:rPr lang="en-US" dirty="0" smtClean="0"/>
              <a:t>Power of 1 (look for </a:t>
            </a:r>
            <a:r>
              <a:rPr lang="is-IS" dirty="0" smtClean="0"/>
              <a:t>…)</a:t>
            </a:r>
          </a:p>
          <a:p>
            <a:r>
              <a:rPr lang="is-IS" dirty="0" smtClean="0"/>
              <a:t>Humor</a:t>
            </a:r>
          </a:p>
          <a:p>
            <a:r>
              <a:rPr lang="is-IS" dirty="0" smtClean="0"/>
              <a:t>Instructional language (look for verbs with no subject before at beginning of sentence)</a:t>
            </a:r>
          </a:p>
          <a:p>
            <a:r>
              <a:rPr lang="is-IS" dirty="0" smtClean="0"/>
              <a:t>Explanatory language</a:t>
            </a:r>
          </a:p>
          <a:p>
            <a:r>
              <a:rPr lang="is-IS" dirty="0" smtClean="0"/>
              <a:t>Q &amp; A</a:t>
            </a:r>
          </a:p>
          <a:p>
            <a:r>
              <a:rPr lang="is-IS" dirty="0" smtClean="0"/>
              <a:t>Ending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Famous Orators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641119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771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err="1"/>
              <a:t>blog.monkeylearn.com</a:t>
            </a:r>
            <a:r>
              <a:rPr lang="en-US" dirty="0"/>
              <a:t>/the-definitive-guide-to-natural-language-processing/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deals with different aspects of language: </a:t>
            </a:r>
            <a:r>
              <a:rPr lang="en-US" dirty="0">
                <a:hlinkClick r:id="rId2"/>
              </a:rPr>
              <a:t>phonology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morphology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syntax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semantics</a:t>
            </a:r>
            <a:r>
              <a:rPr lang="en-US" dirty="0"/>
              <a:t> and </a:t>
            </a:r>
            <a:r>
              <a:rPr lang="en-US" dirty="0">
                <a:hlinkClick r:id="rId6"/>
              </a:rPr>
              <a:t>pragmatics</a:t>
            </a:r>
            <a:r>
              <a:rPr lang="en-US" dirty="0"/>
              <a:t>. And its worst enemy is called </a:t>
            </a:r>
            <a:r>
              <a:rPr lang="en-US" i="1" dirty="0"/>
              <a:t>ambiguity</a:t>
            </a:r>
            <a:r>
              <a:rPr lang="en-US" dirty="0"/>
              <a:t>. We are going to see different levels of analysis (I will set aside phonology since it’s less intuitive and needs specific background) and how NLP systems usually addressed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5854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www.cs.duke.edu</a:t>
            </a:r>
            <a:r>
              <a:rPr lang="en-US" dirty="0"/>
              <a:t>/courses/spring14/compsci290/assignments/lab02.html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Doing </a:t>
            </a:r>
            <a:r>
              <a:rPr lang="en-US" dirty="0" err="1" smtClean="0"/>
              <a:t>tdf</a:t>
            </a:r>
            <a:r>
              <a:rPr lang="en-US" dirty="0" smtClean="0"/>
              <a:t>/</a:t>
            </a:r>
            <a:r>
              <a:rPr lang="en-US" dirty="0" err="1" smtClean="0"/>
              <a:t>idf</a:t>
            </a:r>
            <a:r>
              <a:rPr lang="en-US" dirty="0" smtClean="0"/>
              <a:t> for similarity</a:t>
            </a:r>
          </a:p>
          <a:p>
            <a:r>
              <a:rPr lang="en-US" dirty="0" smtClean="0"/>
              <a:t>Pick body of works by a single author</a:t>
            </a:r>
          </a:p>
          <a:p>
            <a:r>
              <a:rPr lang="en-US" dirty="0" smtClean="0"/>
              <a:t>Thomas Paine?</a:t>
            </a:r>
          </a:p>
          <a:p>
            <a:r>
              <a:rPr lang="en-US" dirty="0">
                <a:hlinkClick r:id="rId2"/>
              </a:rPr>
              <a:t>http://www.ushistory.org/paine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(four of his works)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25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Natural Language Toolkit (NLTK)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 install </a:t>
            </a:r>
            <a:r>
              <a:rPr lang="en-US" dirty="0" err="1" smtClean="0"/>
              <a:t>nltk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9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Study:</a:t>
            </a:r>
            <a:br>
              <a:rPr lang="en-US" dirty="0" smtClean="0"/>
            </a:br>
            <a:r>
              <a:rPr lang="en-US" dirty="0" smtClean="0"/>
              <a:t>Finding The 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Looking at presidential nomination acceptance speeches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6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Study:</a:t>
            </a:r>
            <a:br>
              <a:rPr lang="en-US" dirty="0" smtClean="0"/>
            </a:br>
            <a:r>
              <a:rPr lang="en-US" dirty="0" smtClean="0"/>
              <a:t>Clustering Speakers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famous orators who speaking style was similar.  (did any allegedly study each other?)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0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a Speech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easy (?) 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raw text is no small feat</a:t>
            </a:r>
          </a:p>
          <a:p>
            <a:r>
              <a:rPr lang="en-US" dirty="0"/>
              <a:t>We cheated and copied and pasted </a:t>
            </a:r>
            <a:r>
              <a:rPr lang="en-US" dirty="0" smtClean="0"/>
              <a:t>text</a:t>
            </a:r>
            <a:endParaRPr lang="en-US" dirty="0"/>
          </a:p>
          <a:p>
            <a:r>
              <a:rPr lang="en-US" dirty="0" smtClean="0"/>
              <a:t>Many of the places that store speech transcripts are trying to be </a:t>
            </a:r>
            <a:r>
              <a:rPr lang="en-US" b="1" dirty="0" smtClean="0"/>
              <a:t>read</a:t>
            </a:r>
            <a:r>
              <a:rPr lang="en-US" dirty="0" smtClean="0"/>
              <a:t> friendly, not </a:t>
            </a:r>
            <a:r>
              <a:rPr lang="en-US" b="1" dirty="0" smtClean="0"/>
              <a:t>parse friendly</a:t>
            </a:r>
            <a:endParaRPr lang="en-US" dirty="0" smtClean="0"/>
          </a:p>
          <a:p>
            <a:r>
              <a:rPr lang="en-US" b="1" dirty="0" smtClean="0"/>
              <a:t>Bottom Line: </a:t>
            </a:r>
            <a:r>
              <a:rPr lang="en-US" dirty="0" smtClean="0"/>
              <a:t>A lot of work can go into figuring out how to get your data and clean it so it’s ready for game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 </a:t>
            </a:r>
            <a:r>
              <a:rPr lang="en-US" i="1" dirty="0"/>
              <a:t>have nothing to offer but blood, toil, tears and sweat</a:t>
            </a:r>
            <a:r>
              <a:rPr lang="en-US" i="1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Winston Churchill addressing British Parliament, </a:t>
            </a:r>
            <a:r>
              <a:rPr lang="en-US" dirty="0"/>
              <a:t>May 13, </a:t>
            </a:r>
            <a:r>
              <a:rPr lang="en-US" dirty="0" smtClean="0"/>
              <a:t>1940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9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17487</TotalTime>
  <Words>1381</Words>
  <Application>Microsoft Macintosh PowerPoint</Application>
  <PresentationFormat>Widescreen</PresentationFormat>
  <Paragraphs>368</Paragraphs>
  <Slides>70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Calibri</vt:lpstr>
      <vt:lpstr>Garamond</vt:lpstr>
      <vt:lpstr>Arial</vt:lpstr>
      <vt:lpstr>Organic</vt:lpstr>
      <vt:lpstr>Quantifying Rhetoric</vt:lpstr>
      <vt:lpstr>Hi, I’m Emily Schumm</vt:lpstr>
      <vt:lpstr>How Did This Start?</vt:lpstr>
      <vt:lpstr>But I’m Not Edgy Enough</vt:lpstr>
      <vt:lpstr>So What Is Our Goal?</vt:lpstr>
      <vt:lpstr>How Are We Going to Do This?</vt:lpstr>
      <vt:lpstr>Get a Speech</vt:lpstr>
      <vt:lpstr>Acquiring Data</vt:lpstr>
      <vt:lpstr>I have nothing to offer but blood, toil, tears and sweat.</vt:lpstr>
      <vt:lpstr>Get Some Words</vt:lpstr>
      <vt:lpstr>Normalizing Text</vt:lpstr>
      <vt:lpstr>Tokenization</vt:lpstr>
      <vt:lpstr>Introducing NLTK</vt:lpstr>
      <vt:lpstr>NLTK is a leading platform for building Python programs to work with human language data. It provides easy-to-use interfaces to over 50 corpora and lexical resources such as WordNet, along with a suite of text processing libraries for classification, tokenization, stemming, tagging, parsing, and semantic reasoning, wrappers for industrial-strength NLP libraries, and an active discussion forum.</vt:lpstr>
      <vt:lpstr>NLTK Basics</vt:lpstr>
      <vt:lpstr>Notebook 1</vt:lpstr>
      <vt:lpstr>Notebook 2</vt:lpstr>
      <vt:lpstr>Guided Exercise 1</vt:lpstr>
      <vt:lpstr>TDF/IDF</vt:lpstr>
      <vt:lpstr>What’s In a Word?</vt:lpstr>
      <vt:lpstr>Linguistics</vt:lpstr>
      <vt:lpstr>Aspects of Linguistics</vt:lpstr>
      <vt:lpstr>PowerPoint Presentation</vt:lpstr>
      <vt:lpstr>PowerPoint Presentation</vt:lpstr>
      <vt:lpstr>PowerPoint Presentation</vt:lpstr>
      <vt:lpstr>PowerPoint Presentation</vt:lpstr>
      <vt:lpstr>Morphemes</vt:lpstr>
      <vt:lpstr>Morphology Sources</vt:lpstr>
      <vt:lpstr>PowerPoint Presentation</vt:lpstr>
      <vt:lpstr>Lexical Categories = Parts of Speech</vt:lpstr>
      <vt:lpstr>Phrase Structure</vt:lpstr>
      <vt:lpstr>Tree Diagram</vt:lpstr>
      <vt:lpstr>Tree Diagram</vt:lpstr>
      <vt:lpstr>Tree Diagram</vt:lpstr>
      <vt:lpstr>Tree Diagrams Determining Meaning</vt:lpstr>
      <vt:lpstr>Syntax Sources</vt:lpstr>
      <vt:lpstr>PowerPoint Presentation</vt:lpstr>
      <vt:lpstr>Key Terms</vt:lpstr>
      <vt:lpstr>Lemmas to Lexemes</vt:lpstr>
      <vt:lpstr>Things That Are Alike</vt:lpstr>
      <vt:lpstr>WordNet http://wordnetweb.princeton.edu/perl/webwn </vt:lpstr>
      <vt:lpstr>Semantics Sources</vt:lpstr>
      <vt:lpstr>Stemmers, Parts of Speech, Ngrams, Oh My!</vt:lpstr>
      <vt:lpstr>Stemming vs Lemmatization</vt:lpstr>
      <vt:lpstr>POS Tagger (links to linguistics)</vt:lpstr>
      <vt:lpstr>Features </vt:lpstr>
      <vt:lpstr>Ngrams</vt:lpstr>
      <vt:lpstr>Notebook 3</vt:lpstr>
      <vt:lpstr>Rhetorical Devices</vt:lpstr>
      <vt:lpstr>Notebook 4</vt:lpstr>
      <vt:lpstr>Notebook 5</vt:lpstr>
      <vt:lpstr>Exercise 2</vt:lpstr>
      <vt:lpstr>The Critics</vt:lpstr>
      <vt:lpstr>Some quote here about the power of speeches</vt:lpstr>
      <vt:lpstr>Some Definitions</vt:lpstr>
      <vt:lpstr>Mediums of Rhetoric</vt:lpstr>
      <vt:lpstr>Types of Argument</vt:lpstr>
      <vt:lpstr>What Makes a Great Speech?</vt:lpstr>
      <vt:lpstr>Rhetorical Devices: Sound</vt:lpstr>
      <vt:lpstr>Rhetorical Devices: Repetition</vt:lpstr>
      <vt:lpstr>Rhetorical Devices: Change Meaning</vt:lpstr>
      <vt:lpstr> http://www.poynter.org/2012/10-rhetorical-strategies-that-made-bill-clintons-dnc-speech-effective/187705/</vt:lpstr>
      <vt:lpstr>Some Famous Orators</vt:lpstr>
      <vt:lpstr>https://blog.monkeylearn.com/the-definitive-guide-to-natural-language-processing/</vt:lpstr>
      <vt:lpstr>http://www.cs.duke.edu/courses/spring14/compsci290/assignments/lab02.html</vt:lpstr>
      <vt:lpstr>Natural Language Toolkit (NLTK)</vt:lpstr>
      <vt:lpstr>Study: Finding The Issues</vt:lpstr>
      <vt:lpstr>Study: Clustering Speakers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rhetoric</dc:title>
  <dc:creator>Schumm, Emily [USA]</dc:creator>
  <cp:lastModifiedBy>Schumm, Emily [USA]</cp:lastModifiedBy>
  <cp:revision>46</cp:revision>
  <dcterms:created xsi:type="dcterms:W3CDTF">2016-03-28T15:41:07Z</dcterms:created>
  <dcterms:modified xsi:type="dcterms:W3CDTF">2016-05-10T02:14:28Z</dcterms:modified>
</cp:coreProperties>
</file>